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7" r:id="rId5"/>
    <p:sldMasterId id="2147483667" r:id="rId6"/>
    <p:sldMasterId id="2147483681" r:id="rId7"/>
  </p:sldMasterIdLst>
  <p:notesMasterIdLst>
    <p:notesMasterId r:id="rId27"/>
  </p:notesMasterIdLst>
  <p:handoutMasterIdLst>
    <p:handoutMasterId r:id="rId28"/>
  </p:handoutMasterIdLst>
  <p:sldIdLst>
    <p:sldId id="647" r:id="rId8"/>
    <p:sldId id="319" r:id="rId9"/>
    <p:sldId id="294" r:id="rId10"/>
    <p:sldId id="327" r:id="rId11"/>
    <p:sldId id="759" r:id="rId12"/>
    <p:sldId id="762" r:id="rId13"/>
    <p:sldId id="761" r:id="rId14"/>
    <p:sldId id="705" r:id="rId15"/>
    <p:sldId id="746" r:id="rId16"/>
    <p:sldId id="747" r:id="rId17"/>
    <p:sldId id="749" r:id="rId18"/>
    <p:sldId id="763" r:id="rId19"/>
    <p:sldId id="764" r:id="rId20"/>
    <p:sldId id="758" r:id="rId21"/>
    <p:sldId id="744" r:id="rId22"/>
    <p:sldId id="765" r:id="rId23"/>
    <p:sldId id="736" r:id="rId24"/>
    <p:sldId id="766" r:id="rId25"/>
    <p:sldId id="314" r:id="rId26"/>
  </p:sldIdLst>
  <p:sldSz cx="12192000" cy="6858000"/>
  <p:notesSz cx="6805613" cy="9944100"/>
  <p:embeddedFontLst>
    <p:embeddedFont>
      <p:font typeface="Roboto" panose="020B0604020202020204" charset="0"/>
      <p:regular r:id="rId29"/>
      <p:bold r:id="rId30"/>
      <p:italic r:id="rId31"/>
      <p:boldItalic r:id="rId3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E2007A"/>
    <a:srgbClr val="E200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9F8C0-9D7B-4A6C-87CD-7330A3C4406E}" v="907" dt="2021-06-21T14:41:05.137"/>
    <p1510:client id="{4BBF2136-E5E7-422F-AA19-992EDF6CE5F2}" v="1034" dt="2021-06-21T14:31:43.4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7" autoAdjust="0"/>
    <p:restoredTop sz="86385" autoAdjust="0"/>
  </p:normalViewPr>
  <p:slideViewPr>
    <p:cSldViewPr snapToGrid="0">
      <p:cViewPr varScale="1">
        <p:scale>
          <a:sx n="81" d="100"/>
          <a:sy n="81" d="100"/>
        </p:scale>
        <p:origin x="11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Heijligers" userId="da01a1af-bb20-48a8-8db3-b7aad83087f7" providerId="ADAL" clId="{4BBF2136-E5E7-422F-AA19-992EDF6CE5F2}"/>
    <pc:docChg chg="undo custSel addSld delSld modSld sldOrd">
      <pc:chgData name="Danielle Heijligers" userId="da01a1af-bb20-48a8-8db3-b7aad83087f7" providerId="ADAL" clId="{4BBF2136-E5E7-422F-AA19-992EDF6CE5F2}" dt="2021-06-21T14:31:43.408" v="3976" actId="20577"/>
      <pc:docMkLst>
        <pc:docMk/>
      </pc:docMkLst>
      <pc:sldChg chg="del">
        <pc:chgData name="Danielle Heijligers" userId="da01a1af-bb20-48a8-8db3-b7aad83087f7" providerId="ADAL" clId="{4BBF2136-E5E7-422F-AA19-992EDF6CE5F2}" dt="2021-06-15T11:56:52.923" v="198" actId="47"/>
        <pc:sldMkLst>
          <pc:docMk/>
          <pc:sldMk cId="297613584" sldId="262"/>
        </pc:sldMkLst>
      </pc:sldChg>
      <pc:sldChg chg="addSp delSp mod">
        <pc:chgData name="Danielle Heijligers" userId="da01a1af-bb20-48a8-8db3-b7aad83087f7" providerId="ADAL" clId="{4BBF2136-E5E7-422F-AA19-992EDF6CE5F2}" dt="2021-06-15T11:48:10.945" v="194" actId="478"/>
        <pc:sldMkLst>
          <pc:docMk/>
          <pc:sldMk cId="1702531108" sldId="294"/>
        </pc:sldMkLst>
        <pc:spChg chg="add del">
          <ac:chgData name="Danielle Heijligers" userId="da01a1af-bb20-48a8-8db3-b7aad83087f7" providerId="ADAL" clId="{4BBF2136-E5E7-422F-AA19-992EDF6CE5F2}" dt="2021-06-15T11:48:10.945" v="194" actId="478"/>
          <ac:spMkLst>
            <pc:docMk/>
            <pc:sldMk cId="1702531108" sldId="294"/>
            <ac:spMk id="29" creationId="{A42439F3-B13B-4386-8C86-DE2817AE2C18}"/>
          </ac:spMkLst>
        </pc:spChg>
      </pc:sldChg>
      <pc:sldChg chg="modSp mod modNotesTx">
        <pc:chgData name="Danielle Heijligers" userId="da01a1af-bb20-48a8-8db3-b7aad83087f7" providerId="ADAL" clId="{4BBF2136-E5E7-422F-AA19-992EDF6CE5F2}" dt="2021-06-16T08:23:54.606" v="3045" actId="20577"/>
        <pc:sldMkLst>
          <pc:docMk/>
          <pc:sldMk cId="3735238316" sldId="314"/>
        </pc:sldMkLst>
        <pc:spChg chg="mod">
          <ac:chgData name="Danielle Heijligers" userId="da01a1af-bb20-48a8-8db3-b7aad83087f7" providerId="ADAL" clId="{4BBF2136-E5E7-422F-AA19-992EDF6CE5F2}" dt="2021-06-16T08:23:54.606" v="3045" actId="20577"/>
          <ac:spMkLst>
            <pc:docMk/>
            <pc:sldMk cId="3735238316" sldId="314"/>
            <ac:spMk id="6" creationId="{51978F1C-835F-EE40-B894-F8FF88C1318D}"/>
          </ac:spMkLst>
        </pc:spChg>
      </pc:sldChg>
      <pc:sldChg chg="modSp add mod">
        <pc:chgData name="Danielle Heijligers" userId="da01a1af-bb20-48a8-8db3-b7aad83087f7" providerId="ADAL" clId="{4BBF2136-E5E7-422F-AA19-992EDF6CE5F2}" dt="2021-06-15T12:25:42.123" v="1524" actId="1076"/>
        <pc:sldMkLst>
          <pc:docMk/>
          <pc:sldMk cId="2641546966" sldId="319"/>
        </pc:sldMkLst>
        <pc:spChg chg="mod">
          <ac:chgData name="Danielle Heijligers" userId="da01a1af-bb20-48a8-8db3-b7aad83087f7" providerId="ADAL" clId="{4BBF2136-E5E7-422F-AA19-992EDF6CE5F2}" dt="2021-06-15T12:25:42.123" v="1524" actId="1076"/>
          <ac:spMkLst>
            <pc:docMk/>
            <pc:sldMk cId="2641546966" sldId="319"/>
            <ac:spMk id="9" creationId="{2BAA6B25-9748-42FB-82A1-182E4F41B314}"/>
          </ac:spMkLst>
        </pc:spChg>
      </pc:sldChg>
      <pc:sldChg chg="del">
        <pc:chgData name="Danielle Heijligers" userId="da01a1af-bb20-48a8-8db3-b7aad83087f7" providerId="ADAL" clId="{4BBF2136-E5E7-422F-AA19-992EDF6CE5F2}" dt="2021-06-15T11:45:28.092" v="1" actId="47"/>
        <pc:sldMkLst>
          <pc:docMk/>
          <pc:sldMk cId="652487601" sldId="322"/>
        </pc:sldMkLst>
      </pc:sldChg>
      <pc:sldChg chg="del">
        <pc:chgData name="Danielle Heijligers" userId="da01a1af-bb20-48a8-8db3-b7aad83087f7" providerId="ADAL" clId="{4BBF2136-E5E7-422F-AA19-992EDF6CE5F2}" dt="2021-06-15T11:45:28.092" v="1" actId="47"/>
        <pc:sldMkLst>
          <pc:docMk/>
          <pc:sldMk cId="1502537742" sldId="324"/>
        </pc:sldMkLst>
      </pc:sldChg>
      <pc:sldChg chg="del">
        <pc:chgData name="Danielle Heijligers" userId="da01a1af-bb20-48a8-8db3-b7aad83087f7" providerId="ADAL" clId="{4BBF2136-E5E7-422F-AA19-992EDF6CE5F2}" dt="2021-06-15T11:45:28.092" v="1" actId="47"/>
        <pc:sldMkLst>
          <pc:docMk/>
          <pc:sldMk cId="195076546" sldId="597"/>
        </pc:sldMkLst>
      </pc:sldChg>
      <pc:sldChg chg="addSp delSp modSp mod">
        <pc:chgData name="Danielle Heijligers" userId="da01a1af-bb20-48a8-8db3-b7aad83087f7" providerId="ADAL" clId="{4BBF2136-E5E7-422F-AA19-992EDF6CE5F2}" dt="2021-06-15T11:46:03.923" v="5" actId="478"/>
        <pc:sldMkLst>
          <pc:docMk/>
          <pc:sldMk cId="567290062" sldId="647"/>
        </pc:sldMkLst>
        <pc:spChg chg="add del mod">
          <ac:chgData name="Danielle Heijligers" userId="da01a1af-bb20-48a8-8db3-b7aad83087f7" providerId="ADAL" clId="{4BBF2136-E5E7-422F-AA19-992EDF6CE5F2}" dt="2021-06-15T11:46:03.923" v="5" actId="478"/>
          <ac:spMkLst>
            <pc:docMk/>
            <pc:sldMk cId="567290062" sldId="647"/>
            <ac:spMk id="9" creationId="{BFA0282D-13A9-414C-AE79-0B6B60CA3A1B}"/>
          </ac:spMkLst>
        </pc:spChg>
      </pc:sldChg>
      <pc:sldChg chg="del">
        <pc:chgData name="Danielle Heijligers" userId="da01a1af-bb20-48a8-8db3-b7aad83087f7" providerId="ADAL" clId="{4BBF2136-E5E7-422F-AA19-992EDF6CE5F2}" dt="2021-06-15T11:45:28.092" v="1" actId="47"/>
        <pc:sldMkLst>
          <pc:docMk/>
          <pc:sldMk cId="2074440487" sldId="656"/>
        </pc:sldMkLst>
      </pc:sldChg>
      <pc:sldChg chg="del">
        <pc:chgData name="Danielle Heijligers" userId="da01a1af-bb20-48a8-8db3-b7aad83087f7" providerId="ADAL" clId="{4BBF2136-E5E7-422F-AA19-992EDF6CE5F2}" dt="2021-06-15T11:45:28.092" v="1" actId="47"/>
        <pc:sldMkLst>
          <pc:docMk/>
          <pc:sldMk cId="514439622" sldId="657"/>
        </pc:sldMkLst>
      </pc:sldChg>
      <pc:sldChg chg="del">
        <pc:chgData name="Danielle Heijligers" userId="da01a1af-bb20-48a8-8db3-b7aad83087f7" providerId="ADAL" clId="{4BBF2136-E5E7-422F-AA19-992EDF6CE5F2}" dt="2021-06-15T11:45:28.092" v="1" actId="47"/>
        <pc:sldMkLst>
          <pc:docMk/>
          <pc:sldMk cId="4252965595" sldId="658"/>
        </pc:sldMkLst>
      </pc:sldChg>
      <pc:sldChg chg="del">
        <pc:chgData name="Danielle Heijligers" userId="da01a1af-bb20-48a8-8db3-b7aad83087f7" providerId="ADAL" clId="{4BBF2136-E5E7-422F-AA19-992EDF6CE5F2}" dt="2021-06-15T11:45:28.092" v="1" actId="47"/>
        <pc:sldMkLst>
          <pc:docMk/>
          <pc:sldMk cId="1951481937" sldId="690"/>
        </pc:sldMkLst>
      </pc:sldChg>
      <pc:sldChg chg="del">
        <pc:chgData name="Danielle Heijligers" userId="da01a1af-bb20-48a8-8db3-b7aad83087f7" providerId="ADAL" clId="{4BBF2136-E5E7-422F-AA19-992EDF6CE5F2}" dt="2021-06-15T12:16:10.835" v="828" actId="47"/>
        <pc:sldMkLst>
          <pc:docMk/>
          <pc:sldMk cId="108588872" sldId="692"/>
        </pc:sldMkLst>
      </pc:sldChg>
      <pc:sldChg chg="del">
        <pc:chgData name="Danielle Heijligers" userId="da01a1af-bb20-48a8-8db3-b7aad83087f7" providerId="ADAL" clId="{4BBF2136-E5E7-422F-AA19-992EDF6CE5F2}" dt="2021-06-15T12:22:00.050" v="961" actId="47"/>
        <pc:sldMkLst>
          <pc:docMk/>
          <pc:sldMk cId="3973850224" sldId="694"/>
        </pc:sldMkLst>
      </pc:sldChg>
      <pc:sldChg chg="addSp delSp modSp mod ord modShow modNotesTx">
        <pc:chgData name="Danielle Heijligers" userId="da01a1af-bb20-48a8-8db3-b7aad83087f7" providerId="ADAL" clId="{4BBF2136-E5E7-422F-AA19-992EDF6CE5F2}" dt="2021-06-16T08:22:04.800" v="2868"/>
        <pc:sldMkLst>
          <pc:docMk/>
          <pc:sldMk cId="168236523" sldId="736"/>
        </pc:sldMkLst>
        <pc:spChg chg="mod">
          <ac:chgData name="Danielle Heijligers" userId="da01a1af-bb20-48a8-8db3-b7aad83087f7" providerId="ADAL" clId="{4BBF2136-E5E7-422F-AA19-992EDF6CE5F2}" dt="2021-06-16T07:29:30.331" v="2597" actId="20577"/>
          <ac:spMkLst>
            <pc:docMk/>
            <pc:sldMk cId="168236523" sldId="736"/>
            <ac:spMk id="2" creationId="{4FB35E0B-0396-4864-ABFE-32878891CD58}"/>
          </ac:spMkLst>
        </pc:spChg>
        <pc:spChg chg="add mod">
          <ac:chgData name="Danielle Heijligers" userId="da01a1af-bb20-48a8-8db3-b7aad83087f7" providerId="ADAL" clId="{4BBF2136-E5E7-422F-AA19-992EDF6CE5F2}" dt="2021-06-16T07:30:11.489" v="2599" actId="20577"/>
          <ac:spMkLst>
            <pc:docMk/>
            <pc:sldMk cId="168236523" sldId="736"/>
            <ac:spMk id="4" creationId="{38010BF5-F5D4-4E55-929B-B67FCD7CE2BA}"/>
          </ac:spMkLst>
        </pc:spChg>
        <pc:spChg chg="mod">
          <ac:chgData name="Danielle Heijligers" userId="da01a1af-bb20-48a8-8db3-b7aad83087f7" providerId="ADAL" clId="{4BBF2136-E5E7-422F-AA19-992EDF6CE5F2}" dt="2021-06-16T07:29:21.648" v="2571" actId="20577"/>
          <ac:spMkLst>
            <pc:docMk/>
            <pc:sldMk cId="168236523" sldId="736"/>
            <ac:spMk id="5" creationId="{602431EA-25F8-45EC-A8B0-938160CD9FBA}"/>
          </ac:spMkLst>
        </pc:spChg>
        <pc:spChg chg="add del mod">
          <ac:chgData name="Danielle Heijligers" userId="da01a1af-bb20-48a8-8db3-b7aad83087f7" providerId="ADAL" clId="{4BBF2136-E5E7-422F-AA19-992EDF6CE5F2}" dt="2021-06-16T08:22:04.462" v="2867" actId="478"/>
          <ac:spMkLst>
            <pc:docMk/>
            <pc:sldMk cId="168236523" sldId="736"/>
            <ac:spMk id="6" creationId="{DCAD2028-C64D-4ABE-9EE1-5FA8FEADC52E}"/>
          </ac:spMkLst>
        </pc:spChg>
        <pc:spChg chg="add mod">
          <ac:chgData name="Danielle Heijligers" userId="da01a1af-bb20-48a8-8db3-b7aad83087f7" providerId="ADAL" clId="{4BBF2136-E5E7-422F-AA19-992EDF6CE5F2}" dt="2021-06-16T08:22:04.800" v="2868"/>
          <ac:spMkLst>
            <pc:docMk/>
            <pc:sldMk cId="168236523" sldId="736"/>
            <ac:spMk id="7" creationId="{7A4C222C-3D50-44DC-B849-00E24C7C4B84}"/>
          </ac:spMkLst>
        </pc:spChg>
      </pc:sldChg>
      <pc:sldChg chg="del">
        <pc:chgData name="Danielle Heijligers" userId="da01a1af-bb20-48a8-8db3-b7aad83087f7" providerId="ADAL" clId="{4BBF2136-E5E7-422F-AA19-992EDF6CE5F2}" dt="2021-06-15T11:45:13.208" v="0" actId="47"/>
        <pc:sldMkLst>
          <pc:docMk/>
          <pc:sldMk cId="2285659180" sldId="740"/>
        </pc:sldMkLst>
      </pc:sldChg>
      <pc:sldChg chg="del">
        <pc:chgData name="Danielle Heijligers" userId="da01a1af-bb20-48a8-8db3-b7aad83087f7" providerId="ADAL" clId="{4BBF2136-E5E7-422F-AA19-992EDF6CE5F2}" dt="2021-06-15T12:22:17.066" v="965" actId="47"/>
        <pc:sldMkLst>
          <pc:docMk/>
          <pc:sldMk cId="3163838757" sldId="741"/>
        </pc:sldMkLst>
      </pc:sldChg>
      <pc:sldChg chg="del">
        <pc:chgData name="Danielle Heijligers" userId="da01a1af-bb20-48a8-8db3-b7aad83087f7" providerId="ADAL" clId="{4BBF2136-E5E7-422F-AA19-992EDF6CE5F2}" dt="2021-06-15T12:13:09.616" v="783" actId="47"/>
        <pc:sldMkLst>
          <pc:docMk/>
          <pc:sldMk cId="992196716" sldId="745"/>
        </pc:sldMkLst>
      </pc:sldChg>
      <pc:sldChg chg="modSp mod modNotesTx">
        <pc:chgData name="Danielle Heijligers" userId="da01a1af-bb20-48a8-8db3-b7aad83087f7" providerId="ADAL" clId="{4BBF2136-E5E7-422F-AA19-992EDF6CE5F2}" dt="2021-06-21T14:28:30.708" v="3310" actId="20577"/>
        <pc:sldMkLst>
          <pc:docMk/>
          <pc:sldMk cId="2456458586" sldId="746"/>
        </pc:sldMkLst>
        <pc:graphicFrameChg chg="mod">
          <ac:chgData name="Danielle Heijligers" userId="da01a1af-bb20-48a8-8db3-b7aad83087f7" providerId="ADAL" clId="{4BBF2136-E5E7-422F-AA19-992EDF6CE5F2}" dt="2021-06-15T12:18:02.426" v="830" actId="14100"/>
          <ac:graphicFrameMkLst>
            <pc:docMk/>
            <pc:sldMk cId="2456458586" sldId="746"/>
            <ac:graphicFrameMk id="7" creationId="{B483D585-208F-44F3-9FCC-491E4BFECB8B}"/>
          </ac:graphicFrameMkLst>
        </pc:graphicFrameChg>
      </pc:sldChg>
      <pc:sldChg chg="modNotesTx">
        <pc:chgData name="Danielle Heijligers" userId="da01a1af-bb20-48a8-8db3-b7aad83087f7" providerId="ADAL" clId="{4BBF2136-E5E7-422F-AA19-992EDF6CE5F2}" dt="2021-06-21T14:31:43.408" v="3976" actId="20577"/>
        <pc:sldMkLst>
          <pc:docMk/>
          <pc:sldMk cId="1481460166" sldId="747"/>
        </pc:sldMkLst>
      </pc:sldChg>
      <pc:sldChg chg="mod modShow">
        <pc:chgData name="Danielle Heijligers" userId="da01a1af-bb20-48a8-8db3-b7aad83087f7" providerId="ADAL" clId="{4BBF2136-E5E7-422F-AA19-992EDF6CE5F2}" dt="2021-06-16T07:20:20.530" v="2085" actId="729"/>
        <pc:sldMkLst>
          <pc:docMk/>
          <pc:sldMk cId="181042698" sldId="749"/>
        </pc:sldMkLst>
      </pc:sldChg>
      <pc:sldChg chg="del">
        <pc:chgData name="Danielle Heijligers" userId="da01a1af-bb20-48a8-8db3-b7aad83087f7" providerId="ADAL" clId="{4BBF2136-E5E7-422F-AA19-992EDF6CE5F2}" dt="2021-06-15T12:22:13.162" v="964" actId="47"/>
        <pc:sldMkLst>
          <pc:docMk/>
          <pc:sldMk cId="630142796" sldId="750"/>
        </pc:sldMkLst>
      </pc:sldChg>
      <pc:sldChg chg="del">
        <pc:chgData name="Danielle Heijligers" userId="da01a1af-bb20-48a8-8db3-b7aad83087f7" providerId="ADAL" clId="{4BBF2136-E5E7-422F-AA19-992EDF6CE5F2}" dt="2021-06-15T12:22:13.162" v="964" actId="47"/>
        <pc:sldMkLst>
          <pc:docMk/>
          <pc:sldMk cId="1877318620" sldId="751"/>
        </pc:sldMkLst>
      </pc:sldChg>
      <pc:sldChg chg="del">
        <pc:chgData name="Danielle Heijligers" userId="da01a1af-bb20-48a8-8db3-b7aad83087f7" providerId="ADAL" clId="{4BBF2136-E5E7-422F-AA19-992EDF6CE5F2}" dt="2021-06-15T12:22:13.162" v="964" actId="47"/>
        <pc:sldMkLst>
          <pc:docMk/>
          <pc:sldMk cId="4220654668" sldId="754"/>
        </pc:sldMkLst>
      </pc:sldChg>
      <pc:sldChg chg="del">
        <pc:chgData name="Danielle Heijligers" userId="da01a1af-bb20-48a8-8db3-b7aad83087f7" providerId="ADAL" clId="{4BBF2136-E5E7-422F-AA19-992EDF6CE5F2}" dt="2021-06-15T12:22:13.162" v="964" actId="47"/>
        <pc:sldMkLst>
          <pc:docMk/>
          <pc:sldMk cId="2800596895" sldId="755"/>
        </pc:sldMkLst>
      </pc:sldChg>
      <pc:sldChg chg="del">
        <pc:chgData name="Danielle Heijligers" userId="da01a1af-bb20-48a8-8db3-b7aad83087f7" providerId="ADAL" clId="{4BBF2136-E5E7-422F-AA19-992EDF6CE5F2}" dt="2021-06-15T12:22:13.162" v="964" actId="47"/>
        <pc:sldMkLst>
          <pc:docMk/>
          <pc:sldMk cId="2032727827" sldId="756"/>
        </pc:sldMkLst>
      </pc:sldChg>
      <pc:sldChg chg="modSp mod">
        <pc:chgData name="Danielle Heijligers" userId="da01a1af-bb20-48a8-8db3-b7aad83087f7" providerId="ADAL" clId="{4BBF2136-E5E7-422F-AA19-992EDF6CE5F2}" dt="2021-06-15T12:25:08.504" v="1518" actId="20577"/>
        <pc:sldMkLst>
          <pc:docMk/>
          <pc:sldMk cId="1066978346" sldId="758"/>
        </pc:sldMkLst>
        <pc:spChg chg="mod">
          <ac:chgData name="Danielle Heijligers" userId="da01a1af-bb20-48a8-8db3-b7aad83087f7" providerId="ADAL" clId="{4BBF2136-E5E7-422F-AA19-992EDF6CE5F2}" dt="2021-06-15T12:25:08.504" v="1518" actId="20577"/>
          <ac:spMkLst>
            <pc:docMk/>
            <pc:sldMk cId="1066978346" sldId="758"/>
            <ac:spMk id="3" creationId="{FE9E3753-B218-47EF-8388-9892FF01F90E}"/>
          </ac:spMkLst>
        </pc:spChg>
      </pc:sldChg>
      <pc:sldChg chg="delSp modSp add mod ord">
        <pc:chgData name="Danielle Heijligers" userId="da01a1af-bb20-48a8-8db3-b7aad83087f7" providerId="ADAL" clId="{4BBF2136-E5E7-422F-AA19-992EDF6CE5F2}" dt="2021-06-15T11:58:55.804" v="246" actId="20577"/>
        <pc:sldMkLst>
          <pc:docMk/>
          <pc:sldMk cId="3011647704" sldId="759"/>
        </pc:sldMkLst>
        <pc:spChg chg="del">
          <ac:chgData name="Danielle Heijligers" userId="da01a1af-bb20-48a8-8db3-b7aad83087f7" providerId="ADAL" clId="{4BBF2136-E5E7-422F-AA19-992EDF6CE5F2}" dt="2021-06-15T11:58:08.413" v="217" actId="14826"/>
          <ac:spMkLst>
            <pc:docMk/>
            <pc:sldMk cId="3011647704" sldId="759"/>
            <ac:spMk id="2" creationId="{69D0380B-0E25-41E2-8596-7226E918BF09}"/>
          </ac:spMkLst>
        </pc:spChg>
        <pc:spChg chg="mod">
          <ac:chgData name="Danielle Heijligers" userId="da01a1af-bb20-48a8-8db3-b7aad83087f7" providerId="ADAL" clId="{4BBF2136-E5E7-422F-AA19-992EDF6CE5F2}" dt="2021-06-15T11:58:55.804" v="246" actId="20577"/>
          <ac:spMkLst>
            <pc:docMk/>
            <pc:sldMk cId="3011647704" sldId="759"/>
            <ac:spMk id="5" creationId="{66476C9F-4DF5-4531-8C20-47C2C8569112}"/>
          </ac:spMkLst>
        </pc:spChg>
        <pc:picChg chg="mod">
          <ac:chgData name="Danielle Heijligers" userId="da01a1af-bb20-48a8-8db3-b7aad83087f7" providerId="ADAL" clId="{4BBF2136-E5E7-422F-AA19-992EDF6CE5F2}" dt="2021-06-15T11:58:34.036" v="218" actId="14826"/>
          <ac:picMkLst>
            <pc:docMk/>
            <pc:sldMk cId="3011647704" sldId="759"/>
            <ac:picMk id="18" creationId="{CF7469A3-5854-455A-A119-6763F338B58E}"/>
          </ac:picMkLst>
        </pc:picChg>
      </pc:sldChg>
      <pc:sldChg chg="addSp delSp modSp add mod ord modShow">
        <pc:chgData name="Danielle Heijligers" userId="da01a1af-bb20-48a8-8db3-b7aad83087f7" providerId="ADAL" clId="{4BBF2136-E5E7-422F-AA19-992EDF6CE5F2}" dt="2021-06-21T14:14:31.328" v="3047"/>
        <pc:sldMkLst>
          <pc:docMk/>
          <pc:sldMk cId="3300342379" sldId="760"/>
        </pc:sldMkLst>
        <pc:spChg chg="add mod">
          <ac:chgData name="Danielle Heijligers" userId="da01a1af-bb20-48a8-8db3-b7aad83087f7" providerId="ADAL" clId="{4BBF2136-E5E7-422F-AA19-992EDF6CE5F2}" dt="2021-06-15T12:05:07.087" v="340" actId="1076"/>
          <ac:spMkLst>
            <pc:docMk/>
            <pc:sldMk cId="3300342379" sldId="760"/>
            <ac:spMk id="5" creationId="{32691318-62E9-4934-AD7D-59B72E4C935F}"/>
          </ac:spMkLst>
        </pc:spChg>
        <pc:spChg chg="add del mod">
          <ac:chgData name="Danielle Heijligers" userId="da01a1af-bb20-48a8-8db3-b7aad83087f7" providerId="ADAL" clId="{4BBF2136-E5E7-422F-AA19-992EDF6CE5F2}" dt="2021-06-15T12:05:17.084" v="343" actId="478"/>
          <ac:spMkLst>
            <pc:docMk/>
            <pc:sldMk cId="3300342379" sldId="760"/>
            <ac:spMk id="6" creationId="{AE073A60-04EB-4DC9-92FB-23BBD561E48C}"/>
          </ac:spMkLst>
        </pc:spChg>
        <pc:spChg chg="mod">
          <ac:chgData name="Danielle Heijligers" userId="da01a1af-bb20-48a8-8db3-b7aad83087f7" providerId="ADAL" clId="{4BBF2136-E5E7-422F-AA19-992EDF6CE5F2}" dt="2021-06-15T11:59:06.883" v="293" actId="20577"/>
          <ac:spMkLst>
            <pc:docMk/>
            <pc:sldMk cId="3300342379" sldId="760"/>
            <ac:spMk id="29" creationId="{6C1728D4-7699-4DAF-93EE-1B73A0E64624}"/>
          </ac:spMkLst>
        </pc:spChg>
        <pc:graphicFrameChg chg="mod">
          <ac:chgData name="Danielle Heijligers" userId="da01a1af-bb20-48a8-8db3-b7aad83087f7" providerId="ADAL" clId="{4BBF2136-E5E7-422F-AA19-992EDF6CE5F2}" dt="2021-06-16T07:12:59.706" v="1560" actId="207"/>
          <ac:graphicFrameMkLst>
            <pc:docMk/>
            <pc:sldMk cId="3300342379" sldId="760"/>
            <ac:graphicFrameMk id="27" creationId="{AC500B0F-A46C-4E14-A8A7-EAB19CCF0C15}"/>
          </ac:graphicFrameMkLst>
        </pc:graphicFrameChg>
      </pc:sldChg>
      <pc:sldChg chg="addSp delSp modSp add mod ord modNotesTx">
        <pc:chgData name="Danielle Heijligers" userId="da01a1af-bb20-48a8-8db3-b7aad83087f7" providerId="ADAL" clId="{4BBF2136-E5E7-422F-AA19-992EDF6CE5F2}" dt="2021-06-16T07:19:03.423" v="2084" actId="20577"/>
        <pc:sldMkLst>
          <pc:docMk/>
          <pc:sldMk cId="1354909772" sldId="761"/>
        </pc:sldMkLst>
        <pc:spChg chg="add mod">
          <ac:chgData name="Danielle Heijligers" userId="da01a1af-bb20-48a8-8db3-b7aad83087f7" providerId="ADAL" clId="{4BBF2136-E5E7-422F-AA19-992EDF6CE5F2}" dt="2021-06-15T12:00:38.333" v="299" actId="20577"/>
          <ac:spMkLst>
            <pc:docMk/>
            <pc:sldMk cId="1354909772" sldId="761"/>
            <ac:spMk id="5" creationId="{A48AA88B-ABED-4C6F-BCC2-FBEE955D01FC}"/>
          </ac:spMkLst>
        </pc:spChg>
        <pc:spChg chg="add mod">
          <ac:chgData name="Danielle Heijligers" userId="da01a1af-bb20-48a8-8db3-b7aad83087f7" providerId="ADAL" clId="{4BBF2136-E5E7-422F-AA19-992EDF6CE5F2}" dt="2021-06-16T07:11:58.790" v="1558" actId="20577"/>
          <ac:spMkLst>
            <pc:docMk/>
            <pc:sldMk cId="1354909772" sldId="761"/>
            <ac:spMk id="6" creationId="{CC299998-4BE4-4975-ABA6-8C9A6ABEF9D7}"/>
          </ac:spMkLst>
        </pc:spChg>
        <pc:spChg chg="del">
          <ac:chgData name="Danielle Heijligers" userId="da01a1af-bb20-48a8-8db3-b7aad83087f7" providerId="ADAL" clId="{4BBF2136-E5E7-422F-AA19-992EDF6CE5F2}" dt="2021-06-15T12:00:19.687" v="296" actId="478"/>
          <ac:spMkLst>
            <pc:docMk/>
            <pc:sldMk cId="1354909772" sldId="761"/>
            <ac:spMk id="28" creationId="{5B1CF1C4-F0FE-4C18-BDBC-F3F40349A47D}"/>
          </ac:spMkLst>
        </pc:spChg>
        <pc:graphicFrameChg chg="del">
          <ac:chgData name="Danielle Heijligers" userId="da01a1af-bb20-48a8-8db3-b7aad83087f7" providerId="ADAL" clId="{4BBF2136-E5E7-422F-AA19-992EDF6CE5F2}" dt="2021-06-15T12:00:17.035" v="295" actId="478"/>
          <ac:graphicFrameMkLst>
            <pc:docMk/>
            <pc:sldMk cId="1354909772" sldId="761"/>
            <ac:graphicFrameMk id="27" creationId="{AC500B0F-A46C-4E14-A8A7-EAB19CCF0C15}"/>
          </ac:graphicFrameMkLst>
        </pc:graphicFrameChg>
      </pc:sldChg>
      <pc:sldChg chg="addSp delSp modSp add mod modShow">
        <pc:chgData name="Danielle Heijligers" userId="da01a1af-bb20-48a8-8db3-b7aad83087f7" providerId="ADAL" clId="{4BBF2136-E5E7-422F-AA19-992EDF6CE5F2}" dt="2021-06-16T07:16:38.039" v="1800" actId="20577"/>
        <pc:sldMkLst>
          <pc:docMk/>
          <pc:sldMk cId="194156638" sldId="762"/>
        </pc:sldMkLst>
        <pc:spChg chg="mod">
          <ac:chgData name="Danielle Heijligers" userId="da01a1af-bb20-48a8-8db3-b7aad83087f7" providerId="ADAL" clId="{4BBF2136-E5E7-422F-AA19-992EDF6CE5F2}" dt="2021-06-15T12:03:34.644" v="328" actId="20577"/>
          <ac:spMkLst>
            <pc:docMk/>
            <pc:sldMk cId="194156638" sldId="762"/>
            <ac:spMk id="2" creationId="{DDAB53B7-E1A3-49EF-AD48-6CCB44C38819}"/>
          </ac:spMkLst>
        </pc:spChg>
        <pc:spChg chg="del">
          <ac:chgData name="Danielle Heijligers" userId="da01a1af-bb20-48a8-8db3-b7aad83087f7" providerId="ADAL" clId="{4BBF2136-E5E7-422F-AA19-992EDF6CE5F2}" dt="2021-06-15T12:04:17.012" v="336" actId="478"/>
          <ac:spMkLst>
            <pc:docMk/>
            <pc:sldMk cId="194156638" sldId="762"/>
            <ac:spMk id="10" creationId="{B4D52B10-CE50-4C2D-960F-ED7DCEDD126A}"/>
          </ac:spMkLst>
        </pc:spChg>
        <pc:spChg chg="add mod">
          <ac:chgData name="Danielle Heijligers" userId="da01a1af-bb20-48a8-8db3-b7aad83087f7" providerId="ADAL" clId="{4BBF2136-E5E7-422F-AA19-992EDF6CE5F2}" dt="2021-06-15T12:04:08.165" v="335" actId="207"/>
          <ac:spMkLst>
            <pc:docMk/>
            <pc:sldMk cId="194156638" sldId="762"/>
            <ac:spMk id="11" creationId="{89F4F20F-0D03-4E7E-8164-D2FA642A1C05}"/>
          </ac:spMkLst>
        </pc:spChg>
        <pc:spChg chg="mod">
          <ac:chgData name="Danielle Heijligers" userId="da01a1af-bb20-48a8-8db3-b7aad83087f7" providerId="ADAL" clId="{4BBF2136-E5E7-422F-AA19-992EDF6CE5F2}" dt="2021-06-15T12:03:43.463" v="329" actId="207"/>
          <ac:spMkLst>
            <pc:docMk/>
            <pc:sldMk cId="194156638" sldId="762"/>
            <ac:spMk id="12" creationId="{D934ADBB-0ECE-4883-B56B-917B91BEE622}"/>
          </ac:spMkLst>
        </pc:spChg>
        <pc:spChg chg="mod">
          <ac:chgData name="Danielle Heijligers" userId="da01a1af-bb20-48a8-8db3-b7aad83087f7" providerId="ADAL" clId="{4BBF2136-E5E7-422F-AA19-992EDF6CE5F2}" dt="2021-06-15T12:02:37.061" v="305" actId="207"/>
          <ac:spMkLst>
            <pc:docMk/>
            <pc:sldMk cId="194156638" sldId="762"/>
            <ac:spMk id="13" creationId="{E41317F9-187D-470C-ADDF-4C3C31D82DFF}"/>
          </ac:spMkLst>
        </pc:spChg>
        <pc:spChg chg="mod">
          <ac:chgData name="Danielle Heijligers" userId="da01a1af-bb20-48a8-8db3-b7aad83087f7" providerId="ADAL" clId="{4BBF2136-E5E7-422F-AA19-992EDF6CE5F2}" dt="2021-06-15T12:02:54.164" v="309" actId="207"/>
          <ac:spMkLst>
            <pc:docMk/>
            <pc:sldMk cId="194156638" sldId="762"/>
            <ac:spMk id="14" creationId="{89E49432-46A9-4A35-A01D-5B5297669CD4}"/>
          </ac:spMkLst>
        </pc:spChg>
        <pc:spChg chg="mod">
          <ac:chgData name="Danielle Heijligers" userId="da01a1af-bb20-48a8-8db3-b7aad83087f7" providerId="ADAL" clId="{4BBF2136-E5E7-422F-AA19-992EDF6CE5F2}" dt="2021-06-15T12:02:54.164" v="309" actId="207"/>
          <ac:spMkLst>
            <pc:docMk/>
            <pc:sldMk cId="194156638" sldId="762"/>
            <ac:spMk id="15" creationId="{81EC2EB5-A321-47AE-814A-4D3AB389F7E1}"/>
          </ac:spMkLst>
        </pc:spChg>
        <pc:graphicFrameChg chg="mod modGraphic">
          <ac:chgData name="Danielle Heijligers" userId="da01a1af-bb20-48a8-8db3-b7aad83087f7" providerId="ADAL" clId="{4BBF2136-E5E7-422F-AA19-992EDF6CE5F2}" dt="2021-06-16T07:16:38.039" v="1800" actId="20577"/>
          <ac:graphicFrameMkLst>
            <pc:docMk/>
            <pc:sldMk cId="194156638" sldId="762"/>
            <ac:graphicFrameMk id="7" creationId="{9DA09A50-D584-4449-9912-1F3BFFEC73E8}"/>
          </ac:graphicFrameMkLst>
        </pc:graphicFrameChg>
      </pc:sldChg>
      <pc:sldChg chg="modSp add mod ord">
        <pc:chgData name="Danielle Heijligers" userId="da01a1af-bb20-48a8-8db3-b7aad83087f7" providerId="ADAL" clId="{4BBF2136-E5E7-422F-AA19-992EDF6CE5F2}" dt="2021-06-15T12:21:02.650" v="960" actId="14100"/>
        <pc:sldMkLst>
          <pc:docMk/>
          <pc:sldMk cId="695409867" sldId="763"/>
        </pc:sldMkLst>
        <pc:spChg chg="mod">
          <ac:chgData name="Danielle Heijligers" userId="da01a1af-bb20-48a8-8db3-b7aad83087f7" providerId="ADAL" clId="{4BBF2136-E5E7-422F-AA19-992EDF6CE5F2}" dt="2021-06-15T12:18:53.717" v="876" actId="20577"/>
          <ac:spMkLst>
            <pc:docMk/>
            <pc:sldMk cId="695409867" sldId="763"/>
            <ac:spMk id="2" creationId="{4FB35E0B-0396-4864-ABFE-32878891CD58}"/>
          </ac:spMkLst>
        </pc:spChg>
        <pc:spChg chg="mod">
          <ac:chgData name="Danielle Heijligers" userId="da01a1af-bb20-48a8-8db3-b7aad83087f7" providerId="ADAL" clId="{4BBF2136-E5E7-422F-AA19-992EDF6CE5F2}" dt="2021-06-15T12:21:02.650" v="960" actId="14100"/>
          <ac:spMkLst>
            <pc:docMk/>
            <pc:sldMk cId="695409867" sldId="763"/>
            <ac:spMk id="5" creationId="{602431EA-25F8-45EC-A8B0-938160CD9FBA}"/>
          </ac:spMkLst>
        </pc:spChg>
      </pc:sldChg>
      <pc:sldChg chg="modSp add mod modNotesTx">
        <pc:chgData name="Danielle Heijligers" userId="da01a1af-bb20-48a8-8db3-b7aad83087f7" providerId="ADAL" clId="{4BBF2136-E5E7-422F-AA19-992EDF6CE5F2}" dt="2021-06-21T14:15:18.348" v="3048" actId="14100"/>
        <pc:sldMkLst>
          <pc:docMk/>
          <pc:sldMk cId="1829831200" sldId="764"/>
        </pc:sldMkLst>
        <pc:spChg chg="mod">
          <ac:chgData name="Danielle Heijligers" userId="da01a1af-bb20-48a8-8db3-b7aad83087f7" providerId="ADAL" clId="{4BBF2136-E5E7-422F-AA19-992EDF6CE5F2}" dt="2021-06-16T07:21:48.999" v="2088" actId="20577"/>
          <ac:spMkLst>
            <pc:docMk/>
            <pc:sldMk cId="1829831200" sldId="764"/>
            <ac:spMk id="2" creationId="{4FB35E0B-0396-4864-ABFE-32878891CD58}"/>
          </ac:spMkLst>
        </pc:spChg>
        <pc:spChg chg="mod">
          <ac:chgData name="Danielle Heijligers" userId="da01a1af-bb20-48a8-8db3-b7aad83087f7" providerId="ADAL" clId="{4BBF2136-E5E7-422F-AA19-992EDF6CE5F2}" dt="2021-06-21T14:15:18.348" v="3048" actId="14100"/>
          <ac:spMkLst>
            <pc:docMk/>
            <pc:sldMk cId="1829831200" sldId="764"/>
            <ac:spMk id="5" creationId="{602431EA-25F8-45EC-A8B0-938160CD9FBA}"/>
          </ac:spMkLst>
        </pc:spChg>
      </pc:sldChg>
      <pc:sldChg chg="modSp add mod ord">
        <pc:chgData name="Danielle Heijligers" userId="da01a1af-bb20-48a8-8db3-b7aad83087f7" providerId="ADAL" clId="{4BBF2136-E5E7-422F-AA19-992EDF6CE5F2}" dt="2021-06-15T12:26:57.874" v="1547" actId="14826"/>
        <pc:sldMkLst>
          <pc:docMk/>
          <pc:sldMk cId="569626268" sldId="765"/>
        </pc:sldMkLst>
        <pc:spChg chg="mod">
          <ac:chgData name="Danielle Heijligers" userId="da01a1af-bb20-48a8-8db3-b7aad83087f7" providerId="ADAL" clId="{4BBF2136-E5E7-422F-AA19-992EDF6CE5F2}" dt="2021-06-15T12:26:09.032" v="1546" actId="20577"/>
          <ac:spMkLst>
            <pc:docMk/>
            <pc:sldMk cId="569626268" sldId="765"/>
            <ac:spMk id="3" creationId="{FE9E3753-B218-47EF-8388-9892FF01F90E}"/>
          </ac:spMkLst>
        </pc:spChg>
        <pc:picChg chg="mod">
          <ac:chgData name="Danielle Heijligers" userId="da01a1af-bb20-48a8-8db3-b7aad83087f7" providerId="ADAL" clId="{4BBF2136-E5E7-422F-AA19-992EDF6CE5F2}" dt="2021-06-15T12:26:57.874" v="1547" actId="14826"/>
          <ac:picMkLst>
            <pc:docMk/>
            <pc:sldMk cId="569626268" sldId="765"/>
            <ac:picMk id="8" creationId="{7449FE62-C0FD-4E11-99C3-D976F777A222}"/>
          </ac:picMkLst>
        </pc:picChg>
      </pc:sldChg>
      <pc:sldChg chg="add">
        <pc:chgData name="Danielle Heijligers" userId="da01a1af-bb20-48a8-8db3-b7aad83087f7" providerId="ADAL" clId="{4BBF2136-E5E7-422F-AA19-992EDF6CE5F2}" dt="2021-06-16T07:29:16.554" v="2570"/>
        <pc:sldMkLst>
          <pc:docMk/>
          <pc:sldMk cId="3742720406" sldId="766"/>
        </pc:sldMkLst>
      </pc:sldChg>
    </pc:docChg>
  </pc:docChgLst>
  <pc:docChgLst>
    <pc:chgData name="Esmee de Lorijn" userId="daaf623c-89e6-4a58-8428-98af1d5cbdf5" providerId="ADAL" clId="{2FD9F8C0-9D7B-4A6C-87CD-7330A3C4406E}"/>
    <pc:docChg chg="undo custSel addSld delSld modSld sldOrd">
      <pc:chgData name="Esmee de Lorijn" userId="daaf623c-89e6-4a58-8428-98af1d5cbdf5" providerId="ADAL" clId="{2FD9F8C0-9D7B-4A6C-87CD-7330A3C4406E}" dt="2021-06-21T14:41:05.137" v="902" actId="20577"/>
      <pc:docMkLst>
        <pc:docMk/>
      </pc:docMkLst>
      <pc:sldChg chg="modSp mod">
        <pc:chgData name="Esmee de Lorijn" userId="daaf623c-89e6-4a58-8428-98af1d5cbdf5" providerId="ADAL" clId="{2FD9F8C0-9D7B-4A6C-87CD-7330A3C4406E}" dt="2021-06-21T14:17:14.716" v="3" actId="20577"/>
        <pc:sldMkLst>
          <pc:docMk/>
          <pc:sldMk cId="29128969" sldId="327"/>
        </pc:sldMkLst>
        <pc:spChg chg="mod">
          <ac:chgData name="Esmee de Lorijn" userId="daaf623c-89e6-4a58-8428-98af1d5cbdf5" providerId="ADAL" clId="{2FD9F8C0-9D7B-4A6C-87CD-7330A3C4406E}" dt="2021-06-21T14:17:14.716" v="3" actId="20577"/>
          <ac:spMkLst>
            <pc:docMk/>
            <pc:sldMk cId="29128969" sldId="327"/>
            <ac:spMk id="9" creationId="{B9BE67AA-2D2A-48B6-815D-91E1CAB91E97}"/>
          </ac:spMkLst>
        </pc:spChg>
      </pc:sldChg>
      <pc:sldChg chg="modNotesTx">
        <pc:chgData name="Esmee de Lorijn" userId="daaf623c-89e6-4a58-8428-98af1d5cbdf5" providerId="ADAL" clId="{2FD9F8C0-9D7B-4A6C-87CD-7330A3C4406E}" dt="2021-06-21T14:27:00.895" v="442" actId="20577"/>
        <pc:sldMkLst>
          <pc:docMk/>
          <pc:sldMk cId="2456458586" sldId="746"/>
        </pc:sldMkLst>
      </pc:sldChg>
      <pc:sldChg chg="modSp mod">
        <pc:chgData name="Esmee de Lorijn" userId="daaf623c-89e6-4a58-8428-98af1d5cbdf5" providerId="ADAL" clId="{2FD9F8C0-9D7B-4A6C-87CD-7330A3C4406E}" dt="2021-06-21T14:35:24.719" v="590" actId="20577"/>
        <pc:sldMkLst>
          <pc:docMk/>
          <pc:sldMk cId="1481460166" sldId="747"/>
        </pc:sldMkLst>
        <pc:spChg chg="mod">
          <ac:chgData name="Esmee de Lorijn" userId="daaf623c-89e6-4a58-8428-98af1d5cbdf5" providerId="ADAL" clId="{2FD9F8C0-9D7B-4A6C-87CD-7330A3C4406E}" dt="2021-06-21T14:35:24.719" v="590" actId="20577"/>
          <ac:spMkLst>
            <pc:docMk/>
            <pc:sldMk cId="1481460166" sldId="747"/>
            <ac:spMk id="2" creationId="{260A494C-02C1-46B4-8650-D9073FB507C2}"/>
          </ac:spMkLst>
        </pc:spChg>
        <pc:spChg chg="mod">
          <ac:chgData name="Esmee de Lorijn" userId="daaf623c-89e6-4a58-8428-98af1d5cbdf5" providerId="ADAL" clId="{2FD9F8C0-9D7B-4A6C-87CD-7330A3C4406E}" dt="2021-06-21T14:30:32.447" v="443" actId="20578"/>
          <ac:spMkLst>
            <pc:docMk/>
            <pc:sldMk cId="1481460166" sldId="747"/>
            <ac:spMk id="3" creationId="{16929314-5B7B-4CD1-8655-78B8205F0F79}"/>
          </ac:spMkLst>
        </pc:spChg>
      </pc:sldChg>
      <pc:sldChg chg="mod ord modShow">
        <pc:chgData name="Esmee de Lorijn" userId="daaf623c-89e6-4a58-8428-98af1d5cbdf5" providerId="ADAL" clId="{2FD9F8C0-9D7B-4A6C-87CD-7330A3C4406E}" dt="2021-06-21T14:33:37.268" v="446"/>
        <pc:sldMkLst>
          <pc:docMk/>
          <pc:sldMk cId="1263675133" sldId="748"/>
        </pc:sldMkLst>
      </pc:sldChg>
      <pc:sldChg chg="modSp mod">
        <pc:chgData name="Esmee de Lorijn" userId="daaf623c-89e6-4a58-8428-98af1d5cbdf5" providerId="ADAL" clId="{2FD9F8C0-9D7B-4A6C-87CD-7330A3C4406E}" dt="2021-06-21T14:37:14.987" v="630" actId="255"/>
        <pc:sldMkLst>
          <pc:docMk/>
          <pc:sldMk cId="181042698" sldId="749"/>
        </pc:sldMkLst>
        <pc:spChg chg="mod">
          <ac:chgData name="Esmee de Lorijn" userId="daaf623c-89e6-4a58-8428-98af1d5cbdf5" providerId="ADAL" clId="{2FD9F8C0-9D7B-4A6C-87CD-7330A3C4406E}" dt="2021-06-21T14:35:45.010" v="624" actId="20577"/>
          <ac:spMkLst>
            <pc:docMk/>
            <pc:sldMk cId="181042698" sldId="749"/>
            <ac:spMk id="5" creationId="{34C16921-A4B3-42BF-B7A5-46C2D96C1CE8}"/>
          </ac:spMkLst>
        </pc:spChg>
        <pc:spChg chg="mod">
          <ac:chgData name="Esmee de Lorijn" userId="daaf623c-89e6-4a58-8428-98af1d5cbdf5" providerId="ADAL" clId="{2FD9F8C0-9D7B-4A6C-87CD-7330A3C4406E}" dt="2021-06-21T14:37:14.987" v="630" actId="255"/>
          <ac:spMkLst>
            <pc:docMk/>
            <pc:sldMk cId="181042698" sldId="749"/>
            <ac:spMk id="7" creationId="{B67D273F-DD25-47D8-9DBF-20001305D64E}"/>
          </ac:spMkLst>
        </pc:spChg>
      </pc:sldChg>
      <pc:sldChg chg="modSp">
        <pc:chgData name="Esmee de Lorijn" userId="daaf623c-89e6-4a58-8428-98af1d5cbdf5" providerId="ADAL" clId="{2FD9F8C0-9D7B-4A6C-87CD-7330A3C4406E}" dt="2021-06-21T14:35:38.753" v="608" actId="20577"/>
        <pc:sldMkLst>
          <pc:docMk/>
          <pc:sldMk cId="194156638" sldId="762"/>
        </pc:sldMkLst>
        <pc:graphicFrameChg chg="mod">
          <ac:chgData name="Esmee de Lorijn" userId="daaf623c-89e6-4a58-8428-98af1d5cbdf5" providerId="ADAL" clId="{2FD9F8C0-9D7B-4A6C-87CD-7330A3C4406E}" dt="2021-06-21T14:35:38.753" v="608" actId="20577"/>
          <ac:graphicFrameMkLst>
            <pc:docMk/>
            <pc:sldMk cId="194156638" sldId="762"/>
            <ac:graphicFrameMk id="7" creationId="{9DA09A50-D584-4449-9912-1F3BFFEC73E8}"/>
          </ac:graphicFrameMkLst>
        </pc:graphicFrameChg>
      </pc:sldChg>
      <pc:sldChg chg="modSp mod">
        <pc:chgData name="Esmee de Lorijn" userId="daaf623c-89e6-4a58-8428-98af1d5cbdf5" providerId="ADAL" clId="{2FD9F8C0-9D7B-4A6C-87CD-7330A3C4406E}" dt="2021-06-21T14:37:09.054" v="629" actId="255"/>
        <pc:sldMkLst>
          <pc:docMk/>
          <pc:sldMk cId="695409867" sldId="763"/>
        </pc:sldMkLst>
        <pc:spChg chg="mod">
          <ac:chgData name="Esmee de Lorijn" userId="daaf623c-89e6-4a58-8428-98af1d5cbdf5" providerId="ADAL" clId="{2FD9F8C0-9D7B-4A6C-87CD-7330A3C4406E}" dt="2021-06-21T14:37:09.054" v="629" actId="255"/>
          <ac:spMkLst>
            <pc:docMk/>
            <pc:sldMk cId="695409867" sldId="763"/>
            <ac:spMk id="5" creationId="{602431EA-25F8-45EC-A8B0-938160CD9FBA}"/>
          </ac:spMkLst>
        </pc:spChg>
      </pc:sldChg>
      <pc:sldChg chg="modSp mod">
        <pc:chgData name="Esmee de Lorijn" userId="daaf623c-89e6-4a58-8428-98af1d5cbdf5" providerId="ADAL" clId="{2FD9F8C0-9D7B-4A6C-87CD-7330A3C4406E}" dt="2021-06-21T14:41:05.137" v="902" actId="20577"/>
        <pc:sldMkLst>
          <pc:docMk/>
          <pc:sldMk cId="1829831200" sldId="764"/>
        </pc:sldMkLst>
        <pc:spChg chg="mod">
          <ac:chgData name="Esmee de Lorijn" userId="daaf623c-89e6-4a58-8428-98af1d5cbdf5" providerId="ADAL" clId="{2FD9F8C0-9D7B-4A6C-87CD-7330A3C4406E}" dt="2021-06-21T14:41:05.137" v="902" actId="20577"/>
          <ac:spMkLst>
            <pc:docMk/>
            <pc:sldMk cId="1829831200" sldId="764"/>
            <ac:spMk id="5" creationId="{602431EA-25F8-45EC-A8B0-938160CD9FBA}"/>
          </ac:spMkLst>
        </pc:spChg>
      </pc:sldChg>
      <pc:sldChg chg="new del">
        <pc:chgData name="Esmee de Lorijn" userId="daaf623c-89e6-4a58-8428-98af1d5cbdf5" providerId="ADAL" clId="{2FD9F8C0-9D7B-4A6C-87CD-7330A3C4406E}" dt="2021-06-21T14:36:19.864" v="626" actId="2696"/>
        <pc:sldMkLst>
          <pc:docMk/>
          <pc:sldMk cId="540166251" sldId="767"/>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29120-EEC4-473A-92DE-53E8E06BA2C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FD7EEF86-2D3E-4A18-89EB-BE8762E162CA}">
      <dgm:prSet phldrT="[Tekst]"/>
      <dgm:spPr>
        <a:solidFill>
          <a:schemeClr val="accent1">
            <a:lumMod val="20000"/>
            <a:lumOff val="80000"/>
          </a:schemeClr>
        </a:solidFill>
        <a:ln>
          <a:solidFill>
            <a:schemeClr val="accent1">
              <a:lumMod val="20000"/>
              <a:lumOff val="80000"/>
            </a:schemeClr>
          </a:solidFill>
        </a:ln>
      </dgm:spPr>
      <dgm:t>
        <a:bodyPr/>
        <a:lstStyle/>
        <a:p>
          <a:r>
            <a:rPr lang="nl-NL"/>
            <a:t>Verkennen en valideren </a:t>
          </a:r>
        </a:p>
      </dgm:t>
    </dgm:pt>
    <dgm:pt modelId="{00B235A6-D749-4E3E-9B62-08043C00FD62}" type="parTrans" cxnId="{465E7B9A-2575-4E18-B5BA-43EE4047B7AB}">
      <dgm:prSet/>
      <dgm:spPr/>
      <dgm:t>
        <a:bodyPr/>
        <a:lstStyle/>
        <a:p>
          <a:endParaRPr lang="nl-NL"/>
        </a:p>
      </dgm:t>
    </dgm:pt>
    <dgm:pt modelId="{C60EB79B-1AAC-4848-A6C0-EA216E312CDD}" type="sibTrans" cxnId="{465E7B9A-2575-4E18-B5BA-43EE4047B7AB}">
      <dgm:prSet/>
      <dgm:spPr/>
      <dgm:t>
        <a:bodyPr/>
        <a:lstStyle/>
        <a:p>
          <a:endParaRPr lang="nl-NL"/>
        </a:p>
      </dgm:t>
    </dgm:pt>
    <dgm:pt modelId="{96E71E92-5DF0-4326-8433-B4ECAECC1BE7}">
      <dgm:prSet phldrT="[Tekst]"/>
      <dgm:spPr/>
      <dgm:t>
        <a:bodyPr/>
        <a:lstStyle/>
        <a:p>
          <a:r>
            <a:rPr lang="nl-NL" dirty="0">
              <a:solidFill>
                <a:schemeClr val="bg1">
                  <a:lumMod val="50000"/>
                </a:schemeClr>
              </a:solidFill>
            </a:rPr>
            <a:t>Technisch onderzoek </a:t>
          </a:r>
        </a:p>
      </dgm:t>
    </dgm:pt>
    <dgm:pt modelId="{DF943BA5-C5F6-4A3C-A5B6-6C0CB1FBF789}" type="parTrans" cxnId="{DE742A49-0D3F-41A2-9B09-293B6CA13195}">
      <dgm:prSet/>
      <dgm:spPr/>
      <dgm:t>
        <a:bodyPr/>
        <a:lstStyle/>
        <a:p>
          <a:endParaRPr lang="nl-NL"/>
        </a:p>
      </dgm:t>
    </dgm:pt>
    <dgm:pt modelId="{1F6F6A92-53DC-41CF-8760-A52663E14A16}" type="sibTrans" cxnId="{DE742A49-0D3F-41A2-9B09-293B6CA13195}">
      <dgm:prSet/>
      <dgm:spPr/>
      <dgm:t>
        <a:bodyPr/>
        <a:lstStyle/>
        <a:p>
          <a:endParaRPr lang="nl-NL"/>
        </a:p>
      </dgm:t>
    </dgm:pt>
    <dgm:pt modelId="{23EFFBF9-D47D-4224-8996-9608D249B2FB}">
      <dgm:prSet phldrT="[Tekst]"/>
      <dgm:spPr>
        <a:solidFill>
          <a:schemeClr val="accent1">
            <a:lumMod val="20000"/>
            <a:lumOff val="80000"/>
          </a:schemeClr>
        </a:solidFill>
        <a:ln>
          <a:solidFill>
            <a:schemeClr val="accent1">
              <a:lumMod val="20000"/>
              <a:lumOff val="80000"/>
            </a:schemeClr>
          </a:solidFill>
        </a:ln>
      </dgm:spPr>
      <dgm:t>
        <a:bodyPr/>
        <a:lstStyle/>
        <a:p>
          <a:r>
            <a:rPr lang="nl-NL"/>
            <a:t>Verdiepen </a:t>
          </a:r>
        </a:p>
      </dgm:t>
    </dgm:pt>
    <dgm:pt modelId="{5C6F910D-F9AF-43AD-909C-A4465E6193FF}" type="parTrans" cxnId="{D2C6EE37-5A45-4E3A-94AF-32CE334386B0}">
      <dgm:prSet/>
      <dgm:spPr/>
      <dgm:t>
        <a:bodyPr/>
        <a:lstStyle/>
        <a:p>
          <a:endParaRPr lang="nl-NL"/>
        </a:p>
      </dgm:t>
    </dgm:pt>
    <dgm:pt modelId="{55785EFA-A1CE-48EC-899A-805D0CEF5965}" type="sibTrans" cxnId="{D2C6EE37-5A45-4E3A-94AF-32CE334386B0}">
      <dgm:prSet/>
      <dgm:spPr/>
      <dgm:t>
        <a:bodyPr/>
        <a:lstStyle/>
        <a:p>
          <a:endParaRPr lang="nl-NL"/>
        </a:p>
      </dgm:t>
    </dgm:pt>
    <dgm:pt modelId="{A9DBB05E-8DDF-4FA6-91F3-95C5F38A9042}">
      <dgm:prSet phldrT="[Tekst]"/>
      <dgm:spPr/>
      <dgm:t>
        <a:bodyPr/>
        <a:lstStyle/>
        <a:p>
          <a:r>
            <a:rPr lang="nl-NL">
              <a:solidFill>
                <a:schemeClr val="bg1">
                  <a:lumMod val="50000"/>
                </a:schemeClr>
              </a:solidFill>
            </a:rPr>
            <a:t>Welke afwegingen zijn belangrijk </a:t>
          </a:r>
        </a:p>
      </dgm:t>
    </dgm:pt>
    <dgm:pt modelId="{A48C53FE-64F2-420A-88AE-9AFAF4C942B9}" type="parTrans" cxnId="{0309CCA7-B4F6-4859-BF39-3E358D3EDC25}">
      <dgm:prSet/>
      <dgm:spPr/>
      <dgm:t>
        <a:bodyPr/>
        <a:lstStyle/>
        <a:p>
          <a:endParaRPr lang="nl-NL"/>
        </a:p>
      </dgm:t>
    </dgm:pt>
    <dgm:pt modelId="{DD1D4B72-D468-4EF5-9261-4D3E427ED9BA}" type="sibTrans" cxnId="{0309CCA7-B4F6-4859-BF39-3E358D3EDC25}">
      <dgm:prSet/>
      <dgm:spPr/>
      <dgm:t>
        <a:bodyPr/>
        <a:lstStyle/>
        <a:p>
          <a:endParaRPr lang="nl-NL"/>
        </a:p>
      </dgm:t>
    </dgm:pt>
    <dgm:pt modelId="{32301D23-7686-40B0-8A0A-419B5C8B1A0A}">
      <dgm:prSet phldrT="[Tekst]"/>
      <dgm:spPr/>
      <dgm:t>
        <a:bodyPr/>
        <a:lstStyle/>
        <a:p>
          <a:r>
            <a:rPr lang="nl-NL">
              <a:solidFill>
                <a:schemeClr val="bg1">
                  <a:lumMod val="50000"/>
                </a:schemeClr>
              </a:solidFill>
            </a:rPr>
            <a:t>Stakeholders betrekken</a:t>
          </a:r>
        </a:p>
      </dgm:t>
    </dgm:pt>
    <dgm:pt modelId="{906F2FAB-42D8-4025-81BF-86298D376547}" type="parTrans" cxnId="{929EA705-D0AC-4D0F-9873-DE242816440C}">
      <dgm:prSet/>
      <dgm:spPr/>
      <dgm:t>
        <a:bodyPr/>
        <a:lstStyle/>
        <a:p>
          <a:endParaRPr lang="nl-NL"/>
        </a:p>
      </dgm:t>
    </dgm:pt>
    <dgm:pt modelId="{DB4192C0-FB15-4FA1-B58C-331435E62C46}" type="sibTrans" cxnId="{929EA705-D0AC-4D0F-9873-DE242816440C}">
      <dgm:prSet/>
      <dgm:spPr/>
      <dgm:t>
        <a:bodyPr/>
        <a:lstStyle/>
        <a:p>
          <a:endParaRPr lang="nl-NL"/>
        </a:p>
      </dgm:t>
    </dgm:pt>
    <dgm:pt modelId="{420620B1-486D-4955-866E-A82AD5ABE711}">
      <dgm:prSet phldrT="[Tekst]"/>
      <dgm:spPr/>
      <dgm:t>
        <a:bodyPr/>
        <a:lstStyle/>
        <a:p>
          <a:r>
            <a:rPr lang="nl-NL">
              <a:solidFill>
                <a:schemeClr val="bg1">
                  <a:lumMod val="50000"/>
                </a:schemeClr>
              </a:solidFill>
            </a:rPr>
            <a:t>Wat geeft aanleiding om in een bepaalde wijk te beginnen? (meekoppelkansen)</a:t>
          </a:r>
        </a:p>
      </dgm:t>
    </dgm:pt>
    <dgm:pt modelId="{39F4A944-D1FA-444C-AB9E-01C4AD2C73A6}" type="parTrans" cxnId="{99FFB5E5-ACD8-42C3-BB67-9080B388F2F3}">
      <dgm:prSet/>
      <dgm:spPr/>
      <dgm:t>
        <a:bodyPr/>
        <a:lstStyle/>
        <a:p>
          <a:endParaRPr lang="nl-NL"/>
        </a:p>
      </dgm:t>
    </dgm:pt>
    <dgm:pt modelId="{75A53013-C7FB-4124-B927-464E8EAEF303}" type="sibTrans" cxnId="{99FFB5E5-ACD8-42C3-BB67-9080B388F2F3}">
      <dgm:prSet/>
      <dgm:spPr/>
      <dgm:t>
        <a:bodyPr/>
        <a:lstStyle/>
        <a:p>
          <a:endParaRPr lang="nl-NL"/>
        </a:p>
      </dgm:t>
    </dgm:pt>
    <dgm:pt modelId="{7D50248B-86BE-47F5-BBDA-155F36535EC3}">
      <dgm:prSet phldrT="[Tekst]"/>
      <dgm:spPr/>
      <dgm:t>
        <a:bodyPr/>
        <a:lstStyle/>
        <a:p>
          <a:r>
            <a:rPr lang="nl-NL"/>
            <a:t>Uitvoeringsstrategie </a:t>
          </a:r>
        </a:p>
      </dgm:t>
    </dgm:pt>
    <dgm:pt modelId="{495137A8-C5D4-46D5-97EA-105E5C144FB0}" type="parTrans" cxnId="{21642A94-6EEE-4BE2-9115-C9985E8414C7}">
      <dgm:prSet/>
      <dgm:spPr/>
      <dgm:t>
        <a:bodyPr/>
        <a:lstStyle/>
        <a:p>
          <a:endParaRPr lang="nl-NL"/>
        </a:p>
      </dgm:t>
    </dgm:pt>
    <dgm:pt modelId="{4F764EB5-F5CB-4117-B743-E0614EB340B6}" type="sibTrans" cxnId="{21642A94-6EEE-4BE2-9115-C9985E8414C7}">
      <dgm:prSet/>
      <dgm:spPr/>
      <dgm:t>
        <a:bodyPr/>
        <a:lstStyle/>
        <a:p>
          <a:endParaRPr lang="nl-NL"/>
        </a:p>
      </dgm:t>
    </dgm:pt>
    <dgm:pt modelId="{6355D792-B755-408D-BC22-3F6909D52957}">
      <dgm:prSet phldrT="[Tekst]"/>
      <dgm:spPr/>
      <dgm:t>
        <a:bodyPr/>
        <a:lstStyle/>
        <a:p>
          <a:r>
            <a:rPr lang="nl-NL"/>
            <a:t>Hoe gaan we straks aan de slag met het verduurzamen van de woningen?</a:t>
          </a:r>
        </a:p>
      </dgm:t>
    </dgm:pt>
    <dgm:pt modelId="{9BEAE8FC-40DE-4184-9E93-8489E252C247}" type="parTrans" cxnId="{78D53C67-D213-44B4-B17F-7F410580766C}">
      <dgm:prSet/>
      <dgm:spPr/>
      <dgm:t>
        <a:bodyPr/>
        <a:lstStyle/>
        <a:p>
          <a:endParaRPr lang="nl-NL"/>
        </a:p>
      </dgm:t>
    </dgm:pt>
    <dgm:pt modelId="{62F390D8-2512-40AE-B62D-C7CC6ECF7035}" type="sibTrans" cxnId="{78D53C67-D213-44B4-B17F-7F410580766C}">
      <dgm:prSet/>
      <dgm:spPr/>
      <dgm:t>
        <a:bodyPr/>
        <a:lstStyle/>
        <a:p>
          <a:endParaRPr lang="nl-NL"/>
        </a:p>
      </dgm:t>
    </dgm:pt>
    <dgm:pt modelId="{2C23CC60-168E-4AE3-A638-136B57781CDE}">
      <dgm:prSet phldrT="[Tekst]"/>
      <dgm:spPr/>
      <dgm:t>
        <a:bodyPr/>
        <a:lstStyle/>
        <a:p>
          <a:r>
            <a:rPr lang="nl-NL">
              <a:solidFill>
                <a:schemeClr val="bg1">
                  <a:lumMod val="50000"/>
                </a:schemeClr>
              </a:solidFill>
            </a:rPr>
            <a:t>Gelijke kennisniveaus </a:t>
          </a:r>
        </a:p>
      </dgm:t>
    </dgm:pt>
    <dgm:pt modelId="{109572D8-4F48-4F60-8FCB-3CA589D7D729}" type="parTrans" cxnId="{BBF4EB0E-E662-4386-8DAA-8A0DE948F559}">
      <dgm:prSet/>
      <dgm:spPr/>
      <dgm:t>
        <a:bodyPr/>
        <a:lstStyle/>
        <a:p>
          <a:endParaRPr lang="nl-NL"/>
        </a:p>
      </dgm:t>
    </dgm:pt>
    <dgm:pt modelId="{CEE3F88F-B36D-40F0-BC2B-92FF418F08CB}" type="sibTrans" cxnId="{BBF4EB0E-E662-4386-8DAA-8A0DE948F559}">
      <dgm:prSet/>
      <dgm:spPr/>
      <dgm:t>
        <a:bodyPr/>
        <a:lstStyle/>
        <a:p>
          <a:endParaRPr lang="nl-NL"/>
        </a:p>
      </dgm:t>
    </dgm:pt>
    <dgm:pt modelId="{901D3828-9204-4514-BD65-F52628DA2F88}">
      <dgm:prSet phldrT="[Tekst]"/>
      <dgm:spPr/>
      <dgm:t>
        <a:bodyPr/>
        <a:lstStyle/>
        <a:p>
          <a:r>
            <a:rPr lang="nl-NL" b="0">
              <a:solidFill>
                <a:schemeClr val="bg1">
                  <a:lumMod val="50000"/>
                </a:schemeClr>
              </a:solidFill>
            </a:rPr>
            <a:t>Wat vinden we belangrijk in de warmtetransitie?</a:t>
          </a:r>
        </a:p>
      </dgm:t>
    </dgm:pt>
    <dgm:pt modelId="{7392888A-630E-4F1A-9296-D0BA3ECEBF41}" type="parTrans" cxnId="{324F916F-2AEF-4A5E-8B62-2CE5489E7BC2}">
      <dgm:prSet/>
      <dgm:spPr/>
      <dgm:t>
        <a:bodyPr/>
        <a:lstStyle/>
        <a:p>
          <a:endParaRPr lang="nl-NL"/>
        </a:p>
      </dgm:t>
    </dgm:pt>
    <dgm:pt modelId="{D212AFA5-18E1-41B4-8867-3C6505B30F87}" type="sibTrans" cxnId="{324F916F-2AEF-4A5E-8B62-2CE5489E7BC2}">
      <dgm:prSet/>
      <dgm:spPr/>
      <dgm:t>
        <a:bodyPr/>
        <a:lstStyle/>
        <a:p>
          <a:endParaRPr lang="nl-NL"/>
        </a:p>
      </dgm:t>
    </dgm:pt>
    <dgm:pt modelId="{806A7AB3-3C9C-4E30-A633-198C0F373ADE}">
      <dgm:prSet phldrT="[Tekst]"/>
      <dgm:spPr/>
      <dgm:t>
        <a:bodyPr/>
        <a:lstStyle/>
        <a:p>
          <a:r>
            <a:rPr lang="nl-NL"/>
            <a:t>Wat is het handelingsperspectief voor inwoners?</a:t>
          </a:r>
        </a:p>
      </dgm:t>
    </dgm:pt>
    <dgm:pt modelId="{49AFB8FF-9C1B-494E-A4A7-5904A9574C1A}" type="parTrans" cxnId="{8C9DBC75-583C-45AF-BCE8-2037466C56B2}">
      <dgm:prSet/>
      <dgm:spPr/>
      <dgm:t>
        <a:bodyPr/>
        <a:lstStyle/>
        <a:p>
          <a:endParaRPr lang="nl-NL"/>
        </a:p>
      </dgm:t>
    </dgm:pt>
    <dgm:pt modelId="{59C22563-25AA-4E68-90C8-37C1EFD9A938}" type="sibTrans" cxnId="{8C9DBC75-583C-45AF-BCE8-2037466C56B2}">
      <dgm:prSet/>
      <dgm:spPr/>
      <dgm:t>
        <a:bodyPr/>
        <a:lstStyle/>
        <a:p>
          <a:endParaRPr lang="nl-NL"/>
        </a:p>
      </dgm:t>
    </dgm:pt>
    <dgm:pt modelId="{C9E9E8BF-A56E-4157-8914-EADDEA395B26}" type="pres">
      <dgm:prSet presAssocID="{AF429120-EEC4-473A-92DE-53E8E06BA2C8}" presName="linearFlow" presStyleCnt="0">
        <dgm:presLayoutVars>
          <dgm:dir/>
          <dgm:animLvl val="lvl"/>
          <dgm:resizeHandles val="exact"/>
        </dgm:presLayoutVars>
      </dgm:prSet>
      <dgm:spPr/>
    </dgm:pt>
    <dgm:pt modelId="{10C7B5E1-FF43-40D3-9173-3AB1665A3848}" type="pres">
      <dgm:prSet presAssocID="{FD7EEF86-2D3E-4A18-89EB-BE8762E162CA}" presName="composite" presStyleCnt="0"/>
      <dgm:spPr/>
    </dgm:pt>
    <dgm:pt modelId="{4A0F85C8-5736-409D-A37F-E6119925F53F}" type="pres">
      <dgm:prSet presAssocID="{FD7EEF86-2D3E-4A18-89EB-BE8762E162CA}" presName="parentText" presStyleLbl="alignNode1" presStyleIdx="0" presStyleCnt="3">
        <dgm:presLayoutVars>
          <dgm:chMax val="1"/>
          <dgm:bulletEnabled val="1"/>
        </dgm:presLayoutVars>
      </dgm:prSet>
      <dgm:spPr/>
    </dgm:pt>
    <dgm:pt modelId="{8DB7A994-4A6B-4DAC-8909-0F57FFD4D0E0}" type="pres">
      <dgm:prSet presAssocID="{FD7EEF86-2D3E-4A18-89EB-BE8762E162CA}" presName="descendantText" presStyleLbl="alignAcc1" presStyleIdx="0" presStyleCnt="3" custLinFactNeighborX="35637" custLinFactNeighborY="-6585">
        <dgm:presLayoutVars>
          <dgm:bulletEnabled val="1"/>
        </dgm:presLayoutVars>
      </dgm:prSet>
      <dgm:spPr/>
    </dgm:pt>
    <dgm:pt modelId="{5BAEB204-324A-449B-BC7D-EDB67282905F}" type="pres">
      <dgm:prSet presAssocID="{C60EB79B-1AAC-4848-A6C0-EA216E312CDD}" presName="sp" presStyleCnt="0"/>
      <dgm:spPr/>
    </dgm:pt>
    <dgm:pt modelId="{29A79DA2-B194-427A-9615-720147CFC49B}" type="pres">
      <dgm:prSet presAssocID="{23EFFBF9-D47D-4224-8996-9608D249B2FB}" presName="composite" presStyleCnt="0"/>
      <dgm:spPr/>
    </dgm:pt>
    <dgm:pt modelId="{AB818A13-F98A-4459-84A1-3258643BF2FC}" type="pres">
      <dgm:prSet presAssocID="{23EFFBF9-D47D-4224-8996-9608D249B2FB}" presName="parentText" presStyleLbl="alignNode1" presStyleIdx="1" presStyleCnt="3">
        <dgm:presLayoutVars>
          <dgm:chMax val="1"/>
          <dgm:bulletEnabled val="1"/>
        </dgm:presLayoutVars>
      </dgm:prSet>
      <dgm:spPr/>
    </dgm:pt>
    <dgm:pt modelId="{0CB53B4F-BBD9-47A5-99E9-065BCD5A8296}" type="pres">
      <dgm:prSet presAssocID="{23EFFBF9-D47D-4224-8996-9608D249B2FB}" presName="descendantText" presStyleLbl="alignAcc1" presStyleIdx="1" presStyleCnt="3">
        <dgm:presLayoutVars>
          <dgm:bulletEnabled val="1"/>
        </dgm:presLayoutVars>
      </dgm:prSet>
      <dgm:spPr/>
    </dgm:pt>
    <dgm:pt modelId="{93614BAF-5966-4265-87ED-6C1E8E41E1AF}" type="pres">
      <dgm:prSet presAssocID="{55785EFA-A1CE-48EC-899A-805D0CEF5965}" presName="sp" presStyleCnt="0"/>
      <dgm:spPr/>
    </dgm:pt>
    <dgm:pt modelId="{62493FF7-A82E-44BA-BA00-4F8152B6625B}" type="pres">
      <dgm:prSet presAssocID="{7D50248B-86BE-47F5-BBDA-155F36535EC3}" presName="composite" presStyleCnt="0"/>
      <dgm:spPr/>
    </dgm:pt>
    <dgm:pt modelId="{C04B9187-A37F-4656-BCD0-21588514902E}" type="pres">
      <dgm:prSet presAssocID="{7D50248B-86BE-47F5-BBDA-155F36535EC3}" presName="parentText" presStyleLbl="alignNode1" presStyleIdx="2" presStyleCnt="3">
        <dgm:presLayoutVars>
          <dgm:chMax val="1"/>
          <dgm:bulletEnabled val="1"/>
        </dgm:presLayoutVars>
      </dgm:prSet>
      <dgm:spPr/>
    </dgm:pt>
    <dgm:pt modelId="{1195F146-9129-4649-A74B-69592983C471}" type="pres">
      <dgm:prSet presAssocID="{7D50248B-86BE-47F5-BBDA-155F36535EC3}" presName="descendantText" presStyleLbl="alignAcc1" presStyleIdx="2" presStyleCnt="3">
        <dgm:presLayoutVars>
          <dgm:bulletEnabled val="1"/>
        </dgm:presLayoutVars>
      </dgm:prSet>
      <dgm:spPr/>
    </dgm:pt>
  </dgm:ptLst>
  <dgm:cxnLst>
    <dgm:cxn modelId="{3F917902-16D0-4525-A2E5-EC81B81CF6E7}" type="presOf" srcId="{23EFFBF9-D47D-4224-8996-9608D249B2FB}" destId="{AB818A13-F98A-4459-84A1-3258643BF2FC}" srcOrd="0" destOrd="0" presId="urn:microsoft.com/office/officeart/2005/8/layout/chevron2"/>
    <dgm:cxn modelId="{929EA705-D0AC-4D0F-9873-DE242816440C}" srcId="{FD7EEF86-2D3E-4A18-89EB-BE8762E162CA}" destId="{32301D23-7686-40B0-8A0A-419B5C8B1A0A}" srcOrd="1" destOrd="0" parTransId="{906F2FAB-42D8-4025-81BF-86298D376547}" sibTransId="{DB4192C0-FB15-4FA1-B58C-331435E62C46}"/>
    <dgm:cxn modelId="{5C1C930E-1E31-4EBE-9586-B65C70D22919}" type="presOf" srcId="{6355D792-B755-408D-BC22-3F6909D52957}" destId="{1195F146-9129-4649-A74B-69592983C471}" srcOrd="0" destOrd="0" presId="urn:microsoft.com/office/officeart/2005/8/layout/chevron2"/>
    <dgm:cxn modelId="{BBF4EB0E-E662-4386-8DAA-8A0DE948F559}" srcId="{FD7EEF86-2D3E-4A18-89EB-BE8762E162CA}" destId="{2C23CC60-168E-4AE3-A638-136B57781CDE}" srcOrd="2" destOrd="0" parTransId="{109572D8-4F48-4F60-8FCB-3CA589D7D729}" sibTransId="{CEE3F88F-B36D-40F0-BC2B-92FF418F08CB}"/>
    <dgm:cxn modelId="{9AD58F14-5F41-4791-B25A-507276D2C39C}" type="presOf" srcId="{96E71E92-5DF0-4326-8433-B4ECAECC1BE7}" destId="{8DB7A994-4A6B-4DAC-8909-0F57FFD4D0E0}" srcOrd="0" destOrd="0" presId="urn:microsoft.com/office/officeart/2005/8/layout/chevron2"/>
    <dgm:cxn modelId="{F5D34318-76EB-4585-BC9F-BB68A8BFD5A3}" type="presOf" srcId="{2C23CC60-168E-4AE3-A638-136B57781CDE}" destId="{8DB7A994-4A6B-4DAC-8909-0F57FFD4D0E0}" srcOrd="0" destOrd="2" presId="urn:microsoft.com/office/officeart/2005/8/layout/chevron2"/>
    <dgm:cxn modelId="{38870E26-8F63-44B4-836E-080A5442F818}" type="presOf" srcId="{FD7EEF86-2D3E-4A18-89EB-BE8762E162CA}" destId="{4A0F85C8-5736-409D-A37F-E6119925F53F}" srcOrd="0" destOrd="0" presId="urn:microsoft.com/office/officeart/2005/8/layout/chevron2"/>
    <dgm:cxn modelId="{5658C52C-144F-4E73-A948-A5A59BFD37B5}" type="presOf" srcId="{901D3828-9204-4514-BD65-F52628DA2F88}" destId="{8DB7A994-4A6B-4DAC-8909-0F57FFD4D0E0}" srcOrd="0" destOrd="3" presId="urn:microsoft.com/office/officeart/2005/8/layout/chevron2"/>
    <dgm:cxn modelId="{D2C6EE37-5A45-4E3A-94AF-32CE334386B0}" srcId="{AF429120-EEC4-473A-92DE-53E8E06BA2C8}" destId="{23EFFBF9-D47D-4224-8996-9608D249B2FB}" srcOrd="1" destOrd="0" parTransId="{5C6F910D-F9AF-43AD-909C-A4465E6193FF}" sibTransId="{55785EFA-A1CE-48EC-899A-805D0CEF5965}"/>
    <dgm:cxn modelId="{2915AA60-2A0A-4AFA-804C-A57E85F01325}" type="presOf" srcId="{7D50248B-86BE-47F5-BBDA-155F36535EC3}" destId="{C04B9187-A37F-4656-BCD0-21588514902E}" srcOrd="0" destOrd="0" presId="urn:microsoft.com/office/officeart/2005/8/layout/chevron2"/>
    <dgm:cxn modelId="{97F44865-956F-401E-8382-B477FC6DD0B4}" type="presOf" srcId="{32301D23-7686-40B0-8A0A-419B5C8B1A0A}" destId="{8DB7A994-4A6B-4DAC-8909-0F57FFD4D0E0}" srcOrd="0" destOrd="1" presId="urn:microsoft.com/office/officeart/2005/8/layout/chevron2"/>
    <dgm:cxn modelId="{78D53C67-D213-44B4-B17F-7F410580766C}" srcId="{7D50248B-86BE-47F5-BBDA-155F36535EC3}" destId="{6355D792-B755-408D-BC22-3F6909D52957}" srcOrd="0" destOrd="0" parTransId="{9BEAE8FC-40DE-4184-9E93-8489E252C247}" sibTransId="{62F390D8-2512-40AE-B62D-C7CC6ECF7035}"/>
    <dgm:cxn modelId="{DE742A49-0D3F-41A2-9B09-293B6CA13195}" srcId="{FD7EEF86-2D3E-4A18-89EB-BE8762E162CA}" destId="{96E71E92-5DF0-4326-8433-B4ECAECC1BE7}" srcOrd="0" destOrd="0" parTransId="{DF943BA5-C5F6-4A3C-A5B6-6C0CB1FBF789}" sibTransId="{1F6F6A92-53DC-41CF-8760-A52663E14A16}"/>
    <dgm:cxn modelId="{324F916F-2AEF-4A5E-8B62-2CE5489E7BC2}" srcId="{FD7EEF86-2D3E-4A18-89EB-BE8762E162CA}" destId="{901D3828-9204-4514-BD65-F52628DA2F88}" srcOrd="3" destOrd="0" parTransId="{7392888A-630E-4F1A-9296-D0BA3ECEBF41}" sibTransId="{D212AFA5-18E1-41B4-8867-3C6505B30F87}"/>
    <dgm:cxn modelId="{0A7B0D51-B4A9-4370-A6A4-A326E20462FA}" type="presOf" srcId="{806A7AB3-3C9C-4E30-A633-198C0F373ADE}" destId="{1195F146-9129-4649-A74B-69592983C471}" srcOrd="0" destOrd="1" presId="urn:microsoft.com/office/officeart/2005/8/layout/chevron2"/>
    <dgm:cxn modelId="{8C9DBC75-583C-45AF-BCE8-2037466C56B2}" srcId="{7D50248B-86BE-47F5-BBDA-155F36535EC3}" destId="{806A7AB3-3C9C-4E30-A633-198C0F373ADE}" srcOrd="1" destOrd="0" parTransId="{49AFB8FF-9C1B-494E-A4A7-5904A9574C1A}" sibTransId="{59C22563-25AA-4E68-90C8-37C1EFD9A938}"/>
    <dgm:cxn modelId="{21642A94-6EEE-4BE2-9115-C9985E8414C7}" srcId="{AF429120-EEC4-473A-92DE-53E8E06BA2C8}" destId="{7D50248B-86BE-47F5-BBDA-155F36535EC3}" srcOrd="2" destOrd="0" parTransId="{495137A8-C5D4-46D5-97EA-105E5C144FB0}" sibTransId="{4F764EB5-F5CB-4117-B743-E0614EB340B6}"/>
    <dgm:cxn modelId="{465E7B9A-2575-4E18-B5BA-43EE4047B7AB}" srcId="{AF429120-EEC4-473A-92DE-53E8E06BA2C8}" destId="{FD7EEF86-2D3E-4A18-89EB-BE8762E162CA}" srcOrd="0" destOrd="0" parTransId="{00B235A6-D749-4E3E-9B62-08043C00FD62}" sibTransId="{C60EB79B-1AAC-4848-A6C0-EA216E312CDD}"/>
    <dgm:cxn modelId="{0309CCA7-B4F6-4859-BF39-3E358D3EDC25}" srcId="{23EFFBF9-D47D-4224-8996-9608D249B2FB}" destId="{A9DBB05E-8DDF-4FA6-91F3-95C5F38A9042}" srcOrd="0" destOrd="0" parTransId="{A48C53FE-64F2-420A-88AE-9AFAF4C942B9}" sibTransId="{DD1D4B72-D468-4EF5-9261-4D3E427ED9BA}"/>
    <dgm:cxn modelId="{40D739BF-4E4A-4B78-9D76-F1B70ED8DA8E}" type="presOf" srcId="{AF429120-EEC4-473A-92DE-53E8E06BA2C8}" destId="{C9E9E8BF-A56E-4157-8914-EADDEA395B26}" srcOrd="0" destOrd="0" presId="urn:microsoft.com/office/officeart/2005/8/layout/chevron2"/>
    <dgm:cxn modelId="{99FFB5E5-ACD8-42C3-BB67-9080B388F2F3}" srcId="{23EFFBF9-D47D-4224-8996-9608D249B2FB}" destId="{420620B1-486D-4955-866E-A82AD5ABE711}" srcOrd="1" destOrd="0" parTransId="{39F4A944-D1FA-444C-AB9E-01C4AD2C73A6}" sibTransId="{75A53013-C7FB-4124-B927-464E8EAEF303}"/>
    <dgm:cxn modelId="{FC045FEC-183C-4B8C-9545-B08E5BC44360}" type="presOf" srcId="{A9DBB05E-8DDF-4FA6-91F3-95C5F38A9042}" destId="{0CB53B4F-BBD9-47A5-99E9-065BCD5A8296}" srcOrd="0" destOrd="0" presId="urn:microsoft.com/office/officeart/2005/8/layout/chevron2"/>
    <dgm:cxn modelId="{2E2A32F8-1220-41B7-A29A-B5EBC7739547}" type="presOf" srcId="{420620B1-486D-4955-866E-A82AD5ABE711}" destId="{0CB53B4F-BBD9-47A5-99E9-065BCD5A8296}" srcOrd="0" destOrd="1" presId="urn:microsoft.com/office/officeart/2005/8/layout/chevron2"/>
    <dgm:cxn modelId="{15F8C6C3-E374-4510-920B-E6A1F299F415}" type="presParOf" srcId="{C9E9E8BF-A56E-4157-8914-EADDEA395B26}" destId="{10C7B5E1-FF43-40D3-9173-3AB1665A3848}" srcOrd="0" destOrd="0" presId="urn:microsoft.com/office/officeart/2005/8/layout/chevron2"/>
    <dgm:cxn modelId="{2D21A453-9FDB-4C8F-8773-90356D3999EB}" type="presParOf" srcId="{10C7B5E1-FF43-40D3-9173-3AB1665A3848}" destId="{4A0F85C8-5736-409D-A37F-E6119925F53F}" srcOrd="0" destOrd="0" presId="urn:microsoft.com/office/officeart/2005/8/layout/chevron2"/>
    <dgm:cxn modelId="{6C9119BF-C2BF-46EC-BC35-E03082205FC7}" type="presParOf" srcId="{10C7B5E1-FF43-40D3-9173-3AB1665A3848}" destId="{8DB7A994-4A6B-4DAC-8909-0F57FFD4D0E0}" srcOrd="1" destOrd="0" presId="urn:microsoft.com/office/officeart/2005/8/layout/chevron2"/>
    <dgm:cxn modelId="{01E1AFD9-9410-450B-A37E-17F3C97A95CE}" type="presParOf" srcId="{C9E9E8BF-A56E-4157-8914-EADDEA395B26}" destId="{5BAEB204-324A-449B-BC7D-EDB67282905F}" srcOrd="1" destOrd="0" presId="urn:microsoft.com/office/officeart/2005/8/layout/chevron2"/>
    <dgm:cxn modelId="{D074AE47-D61A-4BAB-B5F0-CFF93CB7CB96}" type="presParOf" srcId="{C9E9E8BF-A56E-4157-8914-EADDEA395B26}" destId="{29A79DA2-B194-427A-9615-720147CFC49B}" srcOrd="2" destOrd="0" presId="urn:microsoft.com/office/officeart/2005/8/layout/chevron2"/>
    <dgm:cxn modelId="{3799742C-E436-403C-BC87-3C97B964A133}" type="presParOf" srcId="{29A79DA2-B194-427A-9615-720147CFC49B}" destId="{AB818A13-F98A-4459-84A1-3258643BF2FC}" srcOrd="0" destOrd="0" presId="urn:microsoft.com/office/officeart/2005/8/layout/chevron2"/>
    <dgm:cxn modelId="{50EBCCC6-0A2F-4880-8297-E5C976942761}" type="presParOf" srcId="{29A79DA2-B194-427A-9615-720147CFC49B}" destId="{0CB53B4F-BBD9-47A5-99E9-065BCD5A8296}" srcOrd="1" destOrd="0" presId="urn:microsoft.com/office/officeart/2005/8/layout/chevron2"/>
    <dgm:cxn modelId="{08316813-1734-47A6-8ACB-D856ABE1EE2E}" type="presParOf" srcId="{C9E9E8BF-A56E-4157-8914-EADDEA395B26}" destId="{93614BAF-5966-4265-87ED-6C1E8E41E1AF}" srcOrd="3" destOrd="0" presId="urn:microsoft.com/office/officeart/2005/8/layout/chevron2"/>
    <dgm:cxn modelId="{5F64EAF1-A45C-463C-A4BD-0C64E790887F}" type="presParOf" srcId="{C9E9E8BF-A56E-4157-8914-EADDEA395B26}" destId="{62493FF7-A82E-44BA-BA00-4F8152B6625B}" srcOrd="4" destOrd="0" presId="urn:microsoft.com/office/officeart/2005/8/layout/chevron2"/>
    <dgm:cxn modelId="{A59F5D9B-1A77-46A4-8DC4-F3C136149C64}" type="presParOf" srcId="{62493FF7-A82E-44BA-BA00-4F8152B6625B}" destId="{C04B9187-A37F-4656-BCD0-21588514902E}" srcOrd="0" destOrd="0" presId="urn:microsoft.com/office/officeart/2005/8/layout/chevron2"/>
    <dgm:cxn modelId="{E165C807-D874-4446-AC06-3EAEB3A0D2D7}" type="presParOf" srcId="{62493FF7-A82E-44BA-BA00-4F8152B6625B}" destId="{1195F146-9129-4649-A74B-69592983C47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F42E4-ABC9-45C1-BA01-CA2FFE4695FF}"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8BC6B740-A2CA-4809-9E90-B09D248A412B}">
      <dgm:prSet/>
      <dgm:spPr/>
      <dgm:t>
        <a:bodyPr/>
        <a:lstStyle/>
        <a:p>
          <a:pPr>
            <a:lnSpc>
              <a:spcPct val="100000"/>
            </a:lnSpc>
          </a:pPr>
          <a:r>
            <a:rPr lang="nl-NL" b="0"/>
            <a:t>We communiceren op een heldere wijze en maken duidelijke afspraken</a:t>
          </a:r>
          <a:endParaRPr lang="en-US" b="0"/>
        </a:p>
      </dgm:t>
    </dgm:pt>
    <dgm:pt modelId="{5C5D3033-7A33-444E-8BE2-F251C645880B}" type="parTrans" cxnId="{492066ED-1665-4417-996D-BB5E4C5D7128}">
      <dgm:prSet/>
      <dgm:spPr/>
      <dgm:t>
        <a:bodyPr/>
        <a:lstStyle/>
        <a:p>
          <a:endParaRPr lang="en-US"/>
        </a:p>
      </dgm:t>
    </dgm:pt>
    <dgm:pt modelId="{F3C5ED14-8E56-440F-B860-590224B818EB}" type="sibTrans" cxnId="{492066ED-1665-4417-996D-BB5E4C5D7128}">
      <dgm:prSet/>
      <dgm:spPr/>
      <dgm:t>
        <a:bodyPr/>
        <a:lstStyle/>
        <a:p>
          <a:endParaRPr lang="en-US"/>
        </a:p>
      </dgm:t>
    </dgm:pt>
    <dgm:pt modelId="{DE42F5DC-7626-4306-9A25-04321FBD8D18}">
      <dgm:prSet/>
      <dgm:spPr/>
      <dgm:t>
        <a:bodyPr/>
        <a:lstStyle/>
        <a:p>
          <a:pPr>
            <a:lnSpc>
              <a:spcPct val="100000"/>
            </a:lnSpc>
          </a:pPr>
          <a:r>
            <a:rPr lang="nl-NL" b="0"/>
            <a:t>We werken samen met onze inwoners </a:t>
          </a:r>
        </a:p>
      </dgm:t>
    </dgm:pt>
    <dgm:pt modelId="{8F772CD4-EF5E-4074-BB76-9855AECEF903}" type="parTrans" cxnId="{2FFFF42B-3CB4-4DBF-B334-3BC21DF7D301}">
      <dgm:prSet/>
      <dgm:spPr/>
      <dgm:t>
        <a:bodyPr/>
        <a:lstStyle/>
        <a:p>
          <a:endParaRPr lang="en-US"/>
        </a:p>
      </dgm:t>
    </dgm:pt>
    <dgm:pt modelId="{D9EA395C-56AB-4363-AC7C-3AA2CA0BF79B}" type="sibTrans" cxnId="{2FFFF42B-3CB4-4DBF-B334-3BC21DF7D301}">
      <dgm:prSet/>
      <dgm:spPr/>
      <dgm:t>
        <a:bodyPr/>
        <a:lstStyle/>
        <a:p>
          <a:endParaRPr lang="en-US"/>
        </a:p>
      </dgm:t>
    </dgm:pt>
    <dgm:pt modelId="{E236F8A2-1AF2-4A17-A949-95B52F4F64BD}">
      <dgm:prSet/>
      <dgm:spPr/>
      <dgm:t>
        <a:bodyPr/>
        <a:lstStyle/>
        <a:p>
          <a:pPr>
            <a:lnSpc>
              <a:spcPct val="100000"/>
            </a:lnSpc>
          </a:pPr>
          <a:r>
            <a:rPr lang="nl-NL"/>
            <a:t>We starten met isoleren</a:t>
          </a:r>
          <a:endParaRPr lang="en-US"/>
        </a:p>
      </dgm:t>
    </dgm:pt>
    <dgm:pt modelId="{ED6EB9E4-F719-4553-9BD3-B8703C8489D1}" type="parTrans" cxnId="{4761B1FD-243F-49D5-9F56-1AD20C50D307}">
      <dgm:prSet/>
      <dgm:spPr/>
      <dgm:t>
        <a:bodyPr/>
        <a:lstStyle/>
        <a:p>
          <a:endParaRPr lang="nl-NL"/>
        </a:p>
      </dgm:t>
    </dgm:pt>
    <dgm:pt modelId="{9EE2B79E-C4E4-4A93-BBD1-0B3C0394288F}" type="sibTrans" cxnId="{4761B1FD-243F-49D5-9F56-1AD20C50D307}">
      <dgm:prSet/>
      <dgm:spPr/>
      <dgm:t>
        <a:bodyPr/>
        <a:lstStyle/>
        <a:p>
          <a:endParaRPr lang="nl-NL"/>
        </a:p>
      </dgm:t>
    </dgm:pt>
    <dgm:pt modelId="{764777F7-55C4-47D6-9960-85C999D70188}" type="pres">
      <dgm:prSet presAssocID="{D55F42E4-ABC9-45C1-BA01-CA2FFE4695FF}" presName="root" presStyleCnt="0">
        <dgm:presLayoutVars>
          <dgm:dir/>
          <dgm:resizeHandles val="exact"/>
        </dgm:presLayoutVars>
      </dgm:prSet>
      <dgm:spPr/>
    </dgm:pt>
    <dgm:pt modelId="{0B084AF4-1910-4016-8366-49B38C652ECD}" type="pres">
      <dgm:prSet presAssocID="{E236F8A2-1AF2-4A17-A949-95B52F4F64BD}" presName="compNode" presStyleCnt="0"/>
      <dgm:spPr/>
    </dgm:pt>
    <dgm:pt modelId="{878B889D-E8AF-422F-892E-A5107B70BD1C}" type="pres">
      <dgm:prSet presAssocID="{E236F8A2-1AF2-4A17-A949-95B52F4F64BD}" presName="bgRect" presStyleLbl="bgShp" presStyleIdx="0" presStyleCnt="3" custLinFactNeighborY="3267"/>
      <dgm:spPr>
        <a:solidFill>
          <a:schemeClr val="bg1">
            <a:lumMod val="95000"/>
          </a:schemeClr>
        </a:solidFill>
      </dgm:spPr>
    </dgm:pt>
    <dgm:pt modelId="{D38D69CF-23D5-4673-9B0F-C78A399F9B41}" type="pres">
      <dgm:prSet presAssocID="{E236F8A2-1AF2-4A17-A949-95B52F4F64B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nten met effen opvulling"/>
        </a:ext>
      </dgm:extLst>
    </dgm:pt>
    <dgm:pt modelId="{A23AEA68-F48E-41DF-A9FF-E0114F6B2C79}" type="pres">
      <dgm:prSet presAssocID="{E236F8A2-1AF2-4A17-A949-95B52F4F64BD}" presName="spaceRect" presStyleCnt="0"/>
      <dgm:spPr/>
    </dgm:pt>
    <dgm:pt modelId="{8985DE21-709A-4312-8BDA-776911AE2955}" type="pres">
      <dgm:prSet presAssocID="{E236F8A2-1AF2-4A17-A949-95B52F4F64BD}" presName="parTx" presStyleLbl="revTx" presStyleIdx="0" presStyleCnt="3">
        <dgm:presLayoutVars>
          <dgm:chMax val="0"/>
          <dgm:chPref val="0"/>
        </dgm:presLayoutVars>
      </dgm:prSet>
      <dgm:spPr/>
    </dgm:pt>
    <dgm:pt modelId="{025A77B7-6D10-49CB-8F02-A236C5D1F705}" type="pres">
      <dgm:prSet presAssocID="{9EE2B79E-C4E4-4A93-BBD1-0B3C0394288F}" presName="sibTrans" presStyleCnt="0"/>
      <dgm:spPr/>
    </dgm:pt>
    <dgm:pt modelId="{9E6CE359-53C8-44BE-ACF9-2AC9B6C9539D}" type="pres">
      <dgm:prSet presAssocID="{DE42F5DC-7626-4306-9A25-04321FBD8D18}" presName="compNode" presStyleCnt="0"/>
      <dgm:spPr/>
    </dgm:pt>
    <dgm:pt modelId="{D5FAE5AB-121B-482C-997F-4F808F360EB2}" type="pres">
      <dgm:prSet presAssocID="{DE42F5DC-7626-4306-9A25-04321FBD8D18}" presName="bgRect" presStyleLbl="bgShp" presStyleIdx="1" presStyleCnt="3" custLinFactNeighborX="-10910" custLinFactNeighborY="-5017"/>
      <dgm:spPr>
        <a:solidFill>
          <a:schemeClr val="bg1">
            <a:lumMod val="95000"/>
          </a:schemeClr>
        </a:solidFill>
      </dgm:spPr>
    </dgm:pt>
    <dgm:pt modelId="{50F8554E-FC7C-4A7A-B601-BF7DDDC664C1}" type="pres">
      <dgm:prSet presAssocID="{DE42F5DC-7626-4306-9A25-04321FBD8D18}" presName="iconRect" presStyleLbl="node1" presStyleIdx="1" presStyleCnt="3" custLinFactNeighborX="1699" custLinFactNeighborY="17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ost met effen opvulling"/>
        </a:ext>
      </dgm:extLst>
    </dgm:pt>
    <dgm:pt modelId="{C06C6D88-ECE8-4BEA-8612-0FAF3DA03AD3}" type="pres">
      <dgm:prSet presAssocID="{DE42F5DC-7626-4306-9A25-04321FBD8D18}" presName="spaceRect" presStyleCnt="0"/>
      <dgm:spPr/>
    </dgm:pt>
    <dgm:pt modelId="{0A5DC165-5500-49BA-858C-3019063CDF35}" type="pres">
      <dgm:prSet presAssocID="{DE42F5DC-7626-4306-9A25-04321FBD8D18}" presName="parTx" presStyleLbl="revTx" presStyleIdx="1" presStyleCnt="3">
        <dgm:presLayoutVars>
          <dgm:chMax val="0"/>
          <dgm:chPref val="0"/>
        </dgm:presLayoutVars>
      </dgm:prSet>
      <dgm:spPr/>
    </dgm:pt>
    <dgm:pt modelId="{26380187-03CA-468B-B887-4C8420175874}" type="pres">
      <dgm:prSet presAssocID="{D9EA395C-56AB-4363-AC7C-3AA2CA0BF79B}" presName="sibTrans" presStyleCnt="0"/>
      <dgm:spPr/>
    </dgm:pt>
    <dgm:pt modelId="{082FE05E-705F-4C21-91CC-F294B7EF17DA}" type="pres">
      <dgm:prSet presAssocID="{8BC6B740-A2CA-4809-9E90-B09D248A412B}" presName="compNode" presStyleCnt="0"/>
      <dgm:spPr/>
    </dgm:pt>
    <dgm:pt modelId="{B316F988-CBCC-4A8D-ACA5-F5ADD6743D70}" type="pres">
      <dgm:prSet presAssocID="{8BC6B740-A2CA-4809-9E90-B09D248A412B}" presName="bgRect" presStyleLbl="bgShp" presStyleIdx="2" presStyleCnt="3" custLinFactNeighborY="1634"/>
      <dgm:spPr>
        <a:solidFill>
          <a:schemeClr val="bg1">
            <a:lumMod val="95000"/>
          </a:schemeClr>
        </a:solidFill>
      </dgm:spPr>
    </dgm:pt>
    <dgm:pt modelId="{A7ECD590-306E-4E7B-8D44-5C01118C08DE}" type="pres">
      <dgm:prSet presAssocID="{8BC6B740-A2CA-4809-9E90-B09D248A412B}" presName="iconRect" presStyleLbl="nod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455D2C08-ED19-4FDE-B9B5-DD7199CB1156}" type="pres">
      <dgm:prSet presAssocID="{8BC6B740-A2CA-4809-9E90-B09D248A412B}" presName="spaceRect" presStyleCnt="0"/>
      <dgm:spPr/>
    </dgm:pt>
    <dgm:pt modelId="{0C0812C8-533E-425D-94E4-60C135D9D673}" type="pres">
      <dgm:prSet presAssocID="{8BC6B740-A2CA-4809-9E90-B09D248A412B}" presName="parTx" presStyleLbl="revTx" presStyleIdx="2" presStyleCnt="3">
        <dgm:presLayoutVars>
          <dgm:chMax val="0"/>
          <dgm:chPref val="0"/>
        </dgm:presLayoutVars>
      </dgm:prSet>
      <dgm:spPr/>
    </dgm:pt>
  </dgm:ptLst>
  <dgm:cxnLst>
    <dgm:cxn modelId="{2FFFF42B-3CB4-4DBF-B334-3BC21DF7D301}" srcId="{D55F42E4-ABC9-45C1-BA01-CA2FFE4695FF}" destId="{DE42F5DC-7626-4306-9A25-04321FBD8D18}" srcOrd="1" destOrd="0" parTransId="{8F772CD4-EF5E-4074-BB76-9855AECEF903}" sibTransId="{D9EA395C-56AB-4363-AC7C-3AA2CA0BF79B}"/>
    <dgm:cxn modelId="{22E13E6B-05F3-4C26-BB1A-A136502B29A6}" type="presOf" srcId="{D55F42E4-ABC9-45C1-BA01-CA2FFE4695FF}" destId="{764777F7-55C4-47D6-9960-85C999D70188}" srcOrd="0" destOrd="0" presId="urn:microsoft.com/office/officeart/2018/2/layout/IconVerticalSolidList"/>
    <dgm:cxn modelId="{29278A53-0C2C-4E2B-AFF7-F123FC09EEDF}" type="presOf" srcId="{DE42F5DC-7626-4306-9A25-04321FBD8D18}" destId="{0A5DC165-5500-49BA-858C-3019063CDF35}" srcOrd="0" destOrd="0" presId="urn:microsoft.com/office/officeart/2018/2/layout/IconVerticalSolidList"/>
    <dgm:cxn modelId="{B5BD6E7B-EB6E-4549-ADF5-4A3F6F8CEAF8}" type="presOf" srcId="{E236F8A2-1AF2-4A17-A949-95B52F4F64BD}" destId="{8985DE21-709A-4312-8BDA-776911AE2955}" srcOrd="0" destOrd="0" presId="urn:microsoft.com/office/officeart/2018/2/layout/IconVerticalSolidList"/>
    <dgm:cxn modelId="{492066ED-1665-4417-996D-BB5E4C5D7128}" srcId="{D55F42E4-ABC9-45C1-BA01-CA2FFE4695FF}" destId="{8BC6B740-A2CA-4809-9E90-B09D248A412B}" srcOrd="2" destOrd="0" parTransId="{5C5D3033-7A33-444E-8BE2-F251C645880B}" sibTransId="{F3C5ED14-8E56-440F-B860-590224B818EB}"/>
    <dgm:cxn modelId="{12815EFD-D476-40DF-91AB-31F29CFA66B0}" type="presOf" srcId="{8BC6B740-A2CA-4809-9E90-B09D248A412B}" destId="{0C0812C8-533E-425D-94E4-60C135D9D673}" srcOrd="0" destOrd="0" presId="urn:microsoft.com/office/officeart/2018/2/layout/IconVerticalSolidList"/>
    <dgm:cxn modelId="{4761B1FD-243F-49D5-9F56-1AD20C50D307}" srcId="{D55F42E4-ABC9-45C1-BA01-CA2FFE4695FF}" destId="{E236F8A2-1AF2-4A17-A949-95B52F4F64BD}" srcOrd="0" destOrd="0" parTransId="{ED6EB9E4-F719-4553-9BD3-B8703C8489D1}" sibTransId="{9EE2B79E-C4E4-4A93-BBD1-0B3C0394288F}"/>
    <dgm:cxn modelId="{89EAEC22-861B-449B-B810-78F650DA1B73}" type="presParOf" srcId="{764777F7-55C4-47D6-9960-85C999D70188}" destId="{0B084AF4-1910-4016-8366-49B38C652ECD}" srcOrd="0" destOrd="0" presId="urn:microsoft.com/office/officeart/2018/2/layout/IconVerticalSolidList"/>
    <dgm:cxn modelId="{9AC7BD85-8943-4E47-84B1-A86339702AD7}" type="presParOf" srcId="{0B084AF4-1910-4016-8366-49B38C652ECD}" destId="{878B889D-E8AF-422F-892E-A5107B70BD1C}" srcOrd="0" destOrd="0" presId="urn:microsoft.com/office/officeart/2018/2/layout/IconVerticalSolidList"/>
    <dgm:cxn modelId="{7EC7609D-1DAE-4AFB-AF4E-915BAE3ED119}" type="presParOf" srcId="{0B084AF4-1910-4016-8366-49B38C652ECD}" destId="{D38D69CF-23D5-4673-9B0F-C78A399F9B41}" srcOrd="1" destOrd="0" presId="urn:microsoft.com/office/officeart/2018/2/layout/IconVerticalSolidList"/>
    <dgm:cxn modelId="{A4EF4D9F-4C5D-4624-8341-00FD2A3C876A}" type="presParOf" srcId="{0B084AF4-1910-4016-8366-49B38C652ECD}" destId="{A23AEA68-F48E-41DF-A9FF-E0114F6B2C79}" srcOrd="2" destOrd="0" presId="urn:microsoft.com/office/officeart/2018/2/layout/IconVerticalSolidList"/>
    <dgm:cxn modelId="{BCB16EF3-F174-47AA-A877-95B4B6BDFDB1}" type="presParOf" srcId="{0B084AF4-1910-4016-8366-49B38C652ECD}" destId="{8985DE21-709A-4312-8BDA-776911AE2955}" srcOrd="3" destOrd="0" presId="urn:microsoft.com/office/officeart/2018/2/layout/IconVerticalSolidList"/>
    <dgm:cxn modelId="{3B518E51-EEC0-4B71-AF39-4B825D1FD65F}" type="presParOf" srcId="{764777F7-55C4-47D6-9960-85C999D70188}" destId="{025A77B7-6D10-49CB-8F02-A236C5D1F705}" srcOrd="1" destOrd="0" presId="urn:microsoft.com/office/officeart/2018/2/layout/IconVerticalSolidList"/>
    <dgm:cxn modelId="{6F9CD12A-912E-4BB4-81E2-0E004F63F3F8}" type="presParOf" srcId="{764777F7-55C4-47D6-9960-85C999D70188}" destId="{9E6CE359-53C8-44BE-ACF9-2AC9B6C9539D}" srcOrd="2" destOrd="0" presId="urn:microsoft.com/office/officeart/2018/2/layout/IconVerticalSolidList"/>
    <dgm:cxn modelId="{C98E1CDD-2837-4FB5-AB3E-1E7408C0A27B}" type="presParOf" srcId="{9E6CE359-53C8-44BE-ACF9-2AC9B6C9539D}" destId="{D5FAE5AB-121B-482C-997F-4F808F360EB2}" srcOrd="0" destOrd="0" presId="urn:microsoft.com/office/officeart/2018/2/layout/IconVerticalSolidList"/>
    <dgm:cxn modelId="{F5A120D8-2DAE-4E45-977F-38BD6D07BA89}" type="presParOf" srcId="{9E6CE359-53C8-44BE-ACF9-2AC9B6C9539D}" destId="{50F8554E-FC7C-4A7A-B601-BF7DDDC664C1}" srcOrd="1" destOrd="0" presId="urn:microsoft.com/office/officeart/2018/2/layout/IconVerticalSolidList"/>
    <dgm:cxn modelId="{888C4BE7-708A-4711-B4FF-1A95435485A9}" type="presParOf" srcId="{9E6CE359-53C8-44BE-ACF9-2AC9B6C9539D}" destId="{C06C6D88-ECE8-4BEA-8612-0FAF3DA03AD3}" srcOrd="2" destOrd="0" presId="urn:microsoft.com/office/officeart/2018/2/layout/IconVerticalSolidList"/>
    <dgm:cxn modelId="{EA667840-576B-4BF4-98D7-C05EDD5A18FF}" type="presParOf" srcId="{9E6CE359-53C8-44BE-ACF9-2AC9B6C9539D}" destId="{0A5DC165-5500-49BA-858C-3019063CDF35}" srcOrd="3" destOrd="0" presId="urn:microsoft.com/office/officeart/2018/2/layout/IconVerticalSolidList"/>
    <dgm:cxn modelId="{5A2C29C2-F86A-4256-B36D-F4A2C7400B32}" type="presParOf" srcId="{764777F7-55C4-47D6-9960-85C999D70188}" destId="{26380187-03CA-468B-B887-4C8420175874}" srcOrd="3" destOrd="0" presId="urn:microsoft.com/office/officeart/2018/2/layout/IconVerticalSolidList"/>
    <dgm:cxn modelId="{35CD8968-F49B-4BBE-A418-6A973BB8DE1B}" type="presParOf" srcId="{764777F7-55C4-47D6-9960-85C999D70188}" destId="{082FE05E-705F-4C21-91CC-F294B7EF17DA}" srcOrd="4" destOrd="0" presId="urn:microsoft.com/office/officeart/2018/2/layout/IconVerticalSolidList"/>
    <dgm:cxn modelId="{D6588034-75E7-400E-B0EE-B53581D69894}" type="presParOf" srcId="{082FE05E-705F-4C21-91CC-F294B7EF17DA}" destId="{B316F988-CBCC-4A8D-ACA5-F5ADD6743D70}" srcOrd="0" destOrd="0" presId="urn:microsoft.com/office/officeart/2018/2/layout/IconVerticalSolidList"/>
    <dgm:cxn modelId="{F88D184E-2CF4-4679-83B9-70032B23A7FD}" type="presParOf" srcId="{082FE05E-705F-4C21-91CC-F294B7EF17DA}" destId="{A7ECD590-306E-4E7B-8D44-5C01118C08DE}" srcOrd="1" destOrd="0" presId="urn:microsoft.com/office/officeart/2018/2/layout/IconVerticalSolidList"/>
    <dgm:cxn modelId="{E374F47A-AA76-40B5-92E3-CE34BBF21DCD}" type="presParOf" srcId="{082FE05E-705F-4C21-91CC-F294B7EF17DA}" destId="{455D2C08-ED19-4FDE-B9B5-DD7199CB1156}" srcOrd="2" destOrd="0" presId="urn:microsoft.com/office/officeart/2018/2/layout/IconVerticalSolidList"/>
    <dgm:cxn modelId="{EC2E638A-0915-49FE-B78F-014AED55D4B7}" type="presParOf" srcId="{082FE05E-705F-4C21-91CC-F294B7EF17DA}" destId="{0C0812C8-533E-425D-94E4-60C135D9D6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F85C8-5736-409D-A37F-E6119925F53F}">
      <dsp:nvSpPr>
        <dsp:cNvPr id="0" name=""/>
        <dsp:cNvSpPr/>
      </dsp:nvSpPr>
      <dsp:spPr>
        <a:xfrm rot="5400000">
          <a:off x="-313889" y="316430"/>
          <a:ext cx="2092594" cy="1464816"/>
        </a:xfrm>
        <a:prstGeom prst="chevron">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Verkennen en valideren </a:t>
          </a:r>
        </a:p>
      </dsp:txBody>
      <dsp:txXfrm rot="-5400000">
        <a:off x="0" y="734949"/>
        <a:ext cx="1464816" cy="627778"/>
      </dsp:txXfrm>
    </dsp:sp>
    <dsp:sp modelId="{8DB7A994-4A6B-4DAC-8909-0F57FFD4D0E0}">
      <dsp:nvSpPr>
        <dsp:cNvPr id="0" name=""/>
        <dsp:cNvSpPr/>
      </dsp:nvSpPr>
      <dsp:spPr>
        <a:xfrm rot="5400000">
          <a:off x="3385879" y="-1921063"/>
          <a:ext cx="1360186" cy="52023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nl-NL" sz="1700" kern="1200" dirty="0">
              <a:solidFill>
                <a:schemeClr val="bg1">
                  <a:lumMod val="50000"/>
                </a:schemeClr>
              </a:solidFill>
            </a:rPr>
            <a:t>Technisch onderzoek </a:t>
          </a:r>
        </a:p>
        <a:p>
          <a:pPr marL="171450" lvl="1" indent="-171450" algn="l" defTabSz="755650">
            <a:lnSpc>
              <a:spcPct val="90000"/>
            </a:lnSpc>
            <a:spcBef>
              <a:spcPct val="0"/>
            </a:spcBef>
            <a:spcAft>
              <a:spcPct val="15000"/>
            </a:spcAft>
            <a:buChar char="•"/>
          </a:pPr>
          <a:r>
            <a:rPr lang="nl-NL" sz="1700" kern="1200">
              <a:solidFill>
                <a:schemeClr val="bg1">
                  <a:lumMod val="50000"/>
                </a:schemeClr>
              </a:solidFill>
            </a:rPr>
            <a:t>Stakeholders betrekken</a:t>
          </a:r>
        </a:p>
        <a:p>
          <a:pPr marL="171450" lvl="1" indent="-171450" algn="l" defTabSz="755650">
            <a:lnSpc>
              <a:spcPct val="90000"/>
            </a:lnSpc>
            <a:spcBef>
              <a:spcPct val="0"/>
            </a:spcBef>
            <a:spcAft>
              <a:spcPct val="15000"/>
            </a:spcAft>
            <a:buChar char="•"/>
          </a:pPr>
          <a:r>
            <a:rPr lang="nl-NL" sz="1700" kern="1200">
              <a:solidFill>
                <a:schemeClr val="bg1">
                  <a:lumMod val="50000"/>
                </a:schemeClr>
              </a:solidFill>
            </a:rPr>
            <a:t>Gelijke kennisniveaus </a:t>
          </a:r>
        </a:p>
        <a:p>
          <a:pPr marL="171450" lvl="1" indent="-171450" algn="l" defTabSz="755650">
            <a:lnSpc>
              <a:spcPct val="90000"/>
            </a:lnSpc>
            <a:spcBef>
              <a:spcPct val="0"/>
            </a:spcBef>
            <a:spcAft>
              <a:spcPct val="15000"/>
            </a:spcAft>
            <a:buChar char="•"/>
          </a:pPr>
          <a:r>
            <a:rPr lang="nl-NL" sz="1700" b="0" kern="1200">
              <a:solidFill>
                <a:schemeClr val="bg1">
                  <a:lumMod val="50000"/>
                </a:schemeClr>
              </a:solidFill>
            </a:rPr>
            <a:t>Wat vinden we belangrijk in de warmtetransitie?</a:t>
          </a:r>
        </a:p>
      </dsp:txBody>
      <dsp:txXfrm rot="-5400000">
        <a:off x="1464816" y="66399"/>
        <a:ext cx="5135914" cy="1227388"/>
      </dsp:txXfrm>
    </dsp:sp>
    <dsp:sp modelId="{AB818A13-F98A-4459-84A1-3258643BF2FC}">
      <dsp:nvSpPr>
        <dsp:cNvPr id="0" name=""/>
        <dsp:cNvSpPr/>
      </dsp:nvSpPr>
      <dsp:spPr>
        <a:xfrm rot="5400000">
          <a:off x="-313889" y="2219129"/>
          <a:ext cx="2092594" cy="1464816"/>
        </a:xfrm>
        <a:prstGeom prst="chevron">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Verdiepen </a:t>
          </a:r>
        </a:p>
      </dsp:txBody>
      <dsp:txXfrm rot="-5400000">
        <a:off x="0" y="2637648"/>
        <a:ext cx="1464816" cy="627778"/>
      </dsp:txXfrm>
    </dsp:sp>
    <dsp:sp modelId="{0CB53B4F-BBD9-47A5-99E9-065BCD5A8296}">
      <dsp:nvSpPr>
        <dsp:cNvPr id="0" name=""/>
        <dsp:cNvSpPr/>
      </dsp:nvSpPr>
      <dsp:spPr>
        <a:xfrm rot="5400000">
          <a:off x="3385879" y="-15822"/>
          <a:ext cx="1360186" cy="52023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nl-NL" sz="1700" kern="1200">
              <a:solidFill>
                <a:schemeClr val="bg1">
                  <a:lumMod val="50000"/>
                </a:schemeClr>
              </a:solidFill>
            </a:rPr>
            <a:t>Welke afwegingen zijn belangrijk </a:t>
          </a:r>
        </a:p>
        <a:p>
          <a:pPr marL="171450" lvl="1" indent="-171450" algn="l" defTabSz="755650">
            <a:lnSpc>
              <a:spcPct val="90000"/>
            </a:lnSpc>
            <a:spcBef>
              <a:spcPct val="0"/>
            </a:spcBef>
            <a:spcAft>
              <a:spcPct val="15000"/>
            </a:spcAft>
            <a:buChar char="•"/>
          </a:pPr>
          <a:r>
            <a:rPr lang="nl-NL" sz="1700" kern="1200">
              <a:solidFill>
                <a:schemeClr val="bg1">
                  <a:lumMod val="50000"/>
                </a:schemeClr>
              </a:solidFill>
            </a:rPr>
            <a:t>Wat geeft aanleiding om in een bepaalde wijk te beginnen? (meekoppelkansen)</a:t>
          </a:r>
        </a:p>
      </dsp:txBody>
      <dsp:txXfrm rot="-5400000">
        <a:off x="1464816" y="1971641"/>
        <a:ext cx="5135914" cy="1227388"/>
      </dsp:txXfrm>
    </dsp:sp>
    <dsp:sp modelId="{C04B9187-A37F-4656-BCD0-21588514902E}">
      <dsp:nvSpPr>
        <dsp:cNvPr id="0" name=""/>
        <dsp:cNvSpPr/>
      </dsp:nvSpPr>
      <dsp:spPr>
        <a:xfrm rot="5400000">
          <a:off x="-313889" y="4121829"/>
          <a:ext cx="2092594" cy="146481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Uitvoeringsstrategie </a:t>
          </a:r>
        </a:p>
      </dsp:txBody>
      <dsp:txXfrm rot="-5400000">
        <a:off x="0" y="4540348"/>
        <a:ext cx="1464816" cy="627778"/>
      </dsp:txXfrm>
    </dsp:sp>
    <dsp:sp modelId="{1195F146-9129-4649-A74B-69592983C471}">
      <dsp:nvSpPr>
        <dsp:cNvPr id="0" name=""/>
        <dsp:cNvSpPr/>
      </dsp:nvSpPr>
      <dsp:spPr>
        <a:xfrm rot="5400000">
          <a:off x="3385879" y="1886876"/>
          <a:ext cx="1360186" cy="52023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nl-NL" sz="1700" kern="1200"/>
            <a:t>Hoe gaan we straks aan de slag met het verduurzamen van de woningen?</a:t>
          </a:r>
        </a:p>
        <a:p>
          <a:pPr marL="171450" lvl="1" indent="-171450" algn="l" defTabSz="755650">
            <a:lnSpc>
              <a:spcPct val="90000"/>
            </a:lnSpc>
            <a:spcBef>
              <a:spcPct val="0"/>
            </a:spcBef>
            <a:spcAft>
              <a:spcPct val="15000"/>
            </a:spcAft>
            <a:buChar char="•"/>
          </a:pPr>
          <a:r>
            <a:rPr lang="nl-NL" sz="1700" kern="1200"/>
            <a:t>Wat is het handelingsperspectief voor inwoners?</a:t>
          </a:r>
        </a:p>
      </dsp:txBody>
      <dsp:txXfrm rot="-5400000">
        <a:off x="1464816" y="3874339"/>
        <a:ext cx="5135914" cy="1227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B889D-E8AF-422F-892E-A5107B70BD1C}">
      <dsp:nvSpPr>
        <dsp:cNvPr id="0" name=""/>
        <dsp:cNvSpPr/>
      </dsp:nvSpPr>
      <dsp:spPr>
        <a:xfrm>
          <a:off x="0" y="41843"/>
          <a:ext cx="8081962" cy="1264248"/>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D38D69CF-23D5-4673-9B0F-C78A399F9B41}">
      <dsp:nvSpPr>
        <dsp:cNvPr id="0" name=""/>
        <dsp:cNvSpPr/>
      </dsp:nvSpPr>
      <dsp:spPr>
        <a:xfrm>
          <a:off x="382435" y="284996"/>
          <a:ext cx="695336" cy="6953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5DE21-709A-4312-8BDA-776911AE2955}">
      <dsp:nvSpPr>
        <dsp:cNvPr id="0" name=""/>
        <dsp:cNvSpPr/>
      </dsp:nvSpPr>
      <dsp:spPr>
        <a:xfrm>
          <a:off x="1460206" y="540"/>
          <a:ext cx="6621755" cy="1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00" tIns="133800" rIns="133800" bIns="133800" numCol="1" spcCol="1270" anchor="ctr" anchorCtr="0">
          <a:noAutofit/>
        </a:bodyPr>
        <a:lstStyle/>
        <a:p>
          <a:pPr marL="0" lvl="0" indent="0" algn="l" defTabSz="1111250">
            <a:lnSpc>
              <a:spcPct val="100000"/>
            </a:lnSpc>
            <a:spcBef>
              <a:spcPct val="0"/>
            </a:spcBef>
            <a:spcAft>
              <a:spcPct val="35000"/>
            </a:spcAft>
            <a:buNone/>
          </a:pPr>
          <a:r>
            <a:rPr lang="nl-NL" sz="2500" kern="1200"/>
            <a:t>We starten met isoleren</a:t>
          </a:r>
          <a:endParaRPr lang="en-US" sz="2500" kern="1200"/>
        </a:p>
      </dsp:txBody>
      <dsp:txXfrm>
        <a:off x="1460206" y="540"/>
        <a:ext cx="6621755" cy="1264248"/>
      </dsp:txXfrm>
    </dsp:sp>
    <dsp:sp modelId="{D5FAE5AB-121B-482C-997F-4F808F360EB2}">
      <dsp:nvSpPr>
        <dsp:cNvPr id="0" name=""/>
        <dsp:cNvSpPr/>
      </dsp:nvSpPr>
      <dsp:spPr>
        <a:xfrm>
          <a:off x="0" y="1517423"/>
          <a:ext cx="8081962" cy="1264248"/>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50F8554E-FC7C-4A7A-B601-BF7DDDC664C1}">
      <dsp:nvSpPr>
        <dsp:cNvPr id="0" name=""/>
        <dsp:cNvSpPr/>
      </dsp:nvSpPr>
      <dsp:spPr>
        <a:xfrm>
          <a:off x="394248" y="1877127"/>
          <a:ext cx="695336" cy="695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5DC165-5500-49BA-858C-3019063CDF35}">
      <dsp:nvSpPr>
        <dsp:cNvPr id="0" name=""/>
        <dsp:cNvSpPr/>
      </dsp:nvSpPr>
      <dsp:spPr>
        <a:xfrm>
          <a:off x="1460206" y="1580850"/>
          <a:ext cx="6621755" cy="1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00" tIns="133800" rIns="133800" bIns="133800" numCol="1" spcCol="1270" anchor="ctr" anchorCtr="0">
          <a:noAutofit/>
        </a:bodyPr>
        <a:lstStyle/>
        <a:p>
          <a:pPr marL="0" lvl="0" indent="0" algn="l" defTabSz="1111250">
            <a:lnSpc>
              <a:spcPct val="100000"/>
            </a:lnSpc>
            <a:spcBef>
              <a:spcPct val="0"/>
            </a:spcBef>
            <a:spcAft>
              <a:spcPct val="35000"/>
            </a:spcAft>
            <a:buNone/>
          </a:pPr>
          <a:r>
            <a:rPr lang="nl-NL" sz="2500" b="0" kern="1200"/>
            <a:t>We werken samen met onze inwoners </a:t>
          </a:r>
        </a:p>
      </dsp:txBody>
      <dsp:txXfrm>
        <a:off x="1460206" y="1580850"/>
        <a:ext cx="6621755" cy="1264248"/>
      </dsp:txXfrm>
    </dsp:sp>
    <dsp:sp modelId="{B316F988-CBCC-4A8D-ACA5-F5ADD6743D70}">
      <dsp:nvSpPr>
        <dsp:cNvPr id="0" name=""/>
        <dsp:cNvSpPr/>
      </dsp:nvSpPr>
      <dsp:spPr>
        <a:xfrm>
          <a:off x="0" y="3161701"/>
          <a:ext cx="8081962" cy="1264248"/>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A7ECD590-306E-4E7B-8D44-5C01118C08DE}">
      <dsp:nvSpPr>
        <dsp:cNvPr id="0" name=""/>
        <dsp:cNvSpPr/>
      </dsp:nvSpPr>
      <dsp:spPr>
        <a:xfrm>
          <a:off x="382435" y="3445617"/>
          <a:ext cx="695336" cy="695336"/>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812C8-533E-425D-94E4-60C135D9D673}">
      <dsp:nvSpPr>
        <dsp:cNvPr id="0" name=""/>
        <dsp:cNvSpPr/>
      </dsp:nvSpPr>
      <dsp:spPr>
        <a:xfrm>
          <a:off x="1460206" y="3161161"/>
          <a:ext cx="6621755" cy="1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00" tIns="133800" rIns="133800" bIns="133800" numCol="1" spcCol="1270" anchor="ctr" anchorCtr="0">
          <a:noAutofit/>
        </a:bodyPr>
        <a:lstStyle/>
        <a:p>
          <a:pPr marL="0" lvl="0" indent="0" algn="l" defTabSz="1111250">
            <a:lnSpc>
              <a:spcPct val="100000"/>
            </a:lnSpc>
            <a:spcBef>
              <a:spcPct val="0"/>
            </a:spcBef>
            <a:spcAft>
              <a:spcPct val="35000"/>
            </a:spcAft>
            <a:buNone/>
          </a:pPr>
          <a:r>
            <a:rPr lang="nl-NL" sz="2500" b="0" kern="1200"/>
            <a:t>We communiceren op een heldere wijze en maken duidelijke afspraken</a:t>
          </a:r>
          <a:endParaRPr lang="en-US" sz="2500" b="0" kern="1200"/>
        </a:p>
      </dsp:txBody>
      <dsp:txXfrm>
        <a:off x="1460206" y="3161161"/>
        <a:ext cx="6621755" cy="1264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F292439F-6F4B-47B1-8048-E0149D5EDA6A}" type="datetimeFigureOut">
              <a:rPr lang="nl-NL" smtClean="0"/>
              <a:t>30-6-2021</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A37C44CF-8C39-4589-B020-EFF76C57121E}" type="slidenum">
              <a:rPr lang="nl-NL" smtClean="0"/>
              <a:t>‹nr.›</a:t>
            </a:fld>
            <a:endParaRPr lang="nl-NL"/>
          </a:p>
        </p:txBody>
      </p:sp>
    </p:spTree>
    <p:extLst>
      <p:ext uri="{BB962C8B-B14F-4D97-AF65-F5344CB8AC3E}">
        <p14:creationId xmlns:p14="http://schemas.microsoft.com/office/powerpoint/2010/main" val="323276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atin typeface="+mn-lt"/>
              </a:defRPr>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atin typeface="+mn-lt"/>
              </a:defRPr>
            </a:lvl1pPr>
          </a:lstStyle>
          <a:p>
            <a:fld id="{41B5DE54-62A6-48FD-ADC2-4671BA4E0E3A}" type="datetimeFigureOut">
              <a:rPr lang="nl-NL" smtClean="0"/>
              <a:pPr/>
              <a:t>30-6-2021</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atin typeface="+mn-lt"/>
              </a:defRPr>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atin typeface="+mn-lt"/>
              </a:defRPr>
            </a:lvl1pPr>
          </a:lstStyle>
          <a:p>
            <a:fld id="{448D75BA-2850-498D-8F14-54F450F4E284}" type="slidenum">
              <a:rPr lang="nl-NL" smtClean="0"/>
              <a:pPr/>
              <a:t>‹nr.›</a:t>
            </a:fld>
            <a:endParaRPr lang="nl-NL"/>
          </a:p>
        </p:txBody>
      </p:sp>
    </p:spTree>
    <p:extLst>
      <p:ext uri="{BB962C8B-B14F-4D97-AF65-F5344CB8AC3E}">
        <p14:creationId xmlns:p14="http://schemas.microsoft.com/office/powerpoint/2010/main" val="228046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Voorstellen</a:t>
            </a:r>
          </a:p>
          <a:p>
            <a:pPr marL="171450" indent="-171450">
              <a:buFontTx/>
              <a:buChar char="-"/>
            </a:pPr>
            <a:r>
              <a:rPr lang="nl-NL"/>
              <a:t>DWA</a:t>
            </a:r>
          </a:p>
          <a:p>
            <a:pPr marL="171450" indent="-171450">
              <a:buFontTx/>
              <a:buChar char="-"/>
            </a:pPr>
            <a:r>
              <a:rPr lang="nl-NL"/>
              <a:t>Collega’s</a:t>
            </a:r>
          </a:p>
          <a:p>
            <a:r>
              <a:rPr lang="nl-NL"/>
              <a:t>Uitleggen dat dit een informatieve en beeldvormende avond is</a:t>
            </a:r>
          </a:p>
          <a:p>
            <a:r>
              <a:rPr lang="nl-NL"/>
              <a:t>Vragen mogen tussendoor maar wanneer ze tot het ‘eind’ bewaard kunnen worden is dat wel fijner.</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a:t>
            </a:fld>
            <a:endParaRPr lang="nl-NL"/>
          </a:p>
        </p:txBody>
      </p:sp>
    </p:spTree>
    <p:extLst>
      <p:ext uri="{BB962C8B-B14F-4D97-AF65-F5344CB8AC3E}">
        <p14:creationId xmlns:p14="http://schemas.microsoft.com/office/powerpoint/2010/main" val="5390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1/5</a:t>
            </a:r>
            <a:r>
              <a:rPr lang="nl-NL" baseline="30000"/>
              <a:t>e</a:t>
            </a:r>
            <a:r>
              <a:rPr lang="nl-NL"/>
              <a:t> woningen</a:t>
            </a:r>
          </a:p>
          <a:p>
            <a:endParaRPr lang="nl-NL"/>
          </a:p>
          <a:p>
            <a:r>
              <a:rPr lang="nl-NL"/>
              <a:t>Zal Zundert 9200 woningen de laatste 20 jaar (tot 2050) van het aardgas afgehaald te worden</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13</a:t>
            </a:fld>
            <a:endParaRPr lang="nl-NL"/>
          </a:p>
        </p:txBody>
      </p:sp>
    </p:spTree>
    <p:extLst>
      <p:ext uri="{BB962C8B-B14F-4D97-AF65-F5344CB8AC3E}">
        <p14:creationId xmlns:p14="http://schemas.microsoft.com/office/powerpoint/2010/main" val="70162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15</a:t>
            </a:fld>
            <a:endParaRPr lang="nl-NL"/>
          </a:p>
        </p:txBody>
      </p:sp>
    </p:spTree>
    <p:extLst>
      <p:ext uri="{BB962C8B-B14F-4D97-AF65-F5344CB8AC3E}">
        <p14:creationId xmlns:p14="http://schemas.microsoft.com/office/powerpoint/2010/main" val="313376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Wij gaan nu verder met het schrijven. Eind dit jaar wordt dit door de gemeente vastgesteld. </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17</a:t>
            </a:fld>
            <a:endParaRPr lang="nl-NL"/>
          </a:p>
        </p:txBody>
      </p:sp>
    </p:spTree>
    <p:extLst>
      <p:ext uri="{BB962C8B-B14F-4D97-AF65-F5344CB8AC3E}">
        <p14:creationId xmlns:p14="http://schemas.microsoft.com/office/powerpoint/2010/main" val="307803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Wij gaan nu verder met het schrijven. Eind dit jaar wordt dit door de gemeente vastgesteld. </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18</a:t>
            </a:fld>
            <a:endParaRPr lang="nl-NL"/>
          </a:p>
        </p:txBody>
      </p:sp>
    </p:spTree>
    <p:extLst>
      <p:ext uri="{BB962C8B-B14F-4D97-AF65-F5344CB8AC3E}">
        <p14:creationId xmlns:p14="http://schemas.microsoft.com/office/powerpoint/2010/main" val="320267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Wij gaan nu verder met het schrijven. Eind dit jaar wordt dit door de gemeente vastgesteld. </a:t>
            </a:r>
          </a:p>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19</a:t>
            </a:fld>
            <a:endParaRPr lang="nl-NL"/>
          </a:p>
        </p:txBody>
      </p:sp>
    </p:spTree>
    <p:extLst>
      <p:ext uri="{BB962C8B-B14F-4D97-AF65-F5344CB8AC3E}">
        <p14:creationId xmlns:p14="http://schemas.microsoft.com/office/powerpoint/2010/main" val="400062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Voorstelronde</a:t>
            </a:r>
            <a:r>
              <a:rPr lang="en-US"/>
              <a:t>:</a:t>
            </a:r>
          </a:p>
          <a:p>
            <a:pPr marL="171450" indent="-171450">
              <a:buFontTx/>
              <a:buChar char="-"/>
            </a:pPr>
            <a:r>
              <a:rPr lang="nl-NL"/>
              <a:t>Naam + functie/afdeling</a:t>
            </a:r>
          </a:p>
          <a:p>
            <a:pPr marL="171450" indent="-171450">
              <a:buFontTx/>
              <a:buChar char="-"/>
            </a:pPr>
            <a:r>
              <a:rPr lang="nl-NL"/>
              <a:t>Wat weet je van de TVW?</a:t>
            </a:r>
          </a:p>
          <a:p>
            <a:pPr marL="171450" indent="-171450">
              <a:buFontTx/>
              <a:buChar char="-"/>
            </a:pPr>
            <a:r>
              <a:rPr lang="nl-NL"/>
              <a:t>Wat wil je uit deze sessie halen?</a:t>
            </a:r>
          </a:p>
          <a:p>
            <a:pPr marL="171450" indent="-171450">
              <a:buFontTx/>
              <a:buChar char="-"/>
            </a:pPr>
            <a:r>
              <a:rPr lang="nl-NL"/>
              <a:t>Kook je nog op gas?/Hoe duurzaam ben jij?</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2</a:t>
            </a:fld>
            <a:endParaRPr lang="nl-NL"/>
          </a:p>
        </p:txBody>
      </p:sp>
    </p:spTree>
    <p:extLst>
      <p:ext uri="{BB962C8B-B14F-4D97-AF65-F5344CB8AC3E}">
        <p14:creationId xmlns:p14="http://schemas.microsoft.com/office/powerpoint/2010/main" val="211847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Uitleggen</a:t>
            </a:r>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3</a:t>
            </a:fld>
            <a:endParaRPr lang="nl-NL"/>
          </a:p>
        </p:txBody>
      </p:sp>
    </p:spTree>
    <p:extLst>
      <p:ext uri="{BB962C8B-B14F-4D97-AF65-F5344CB8AC3E}">
        <p14:creationId xmlns:p14="http://schemas.microsoft.com/office/powerpoint/2010/main" val="391003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a:t>
            </a:r>
            <a:r>
              <a:rPr lang="en-US" err="1"/>
              <a:t>Transitievisie</a:t>
            </a:r>
            <a:r>
              <a:rPr lang="en-US"/>
              <a:t> </a:t>
            </a:r>
            <a:r>
              <a:rPr lang="en-US" err="1"/>
              <a:t>Warmte</a:t>
            </a:r>
            <a:r>
              <a:rPr lang="en-US"/>
              <a:t> is </a:t>
            </a:r>
            <a:r>
              <a:rPr lang="en-US" err="1"/>
              <a:t>een</a:t>
            </a:r>
            <a:r>
              <a:rPr lang="en-US"/>
              <a:t> </a:t>
            </a:r>
            <a:r>
              <a:rPr lang="en-US" err="1"/>
              <a:t>traject</a:t>
            </a:r>
            <a:r>
              <a:rPr lang="en-US"/>
              <a:t> </a:t>
            </a:r>
            <a:r>
              <a:rPr lang="en-US" err="1"/>
              <a:t>dat</a:t>
            </a:r>
            <a:r>
              <a:rPr lang="en-US"/>
              <a:t> </a:t>
            </a:r>
            <a:r>
              <a:rPr lang="en-US" err="1"/>
              <a:t>doorloopt</a:t>
            </a:r>
            <a:r>
              <a:rPr lang="en-US"/>
              <a:t> tot 2021. Dan </a:t>
            </a:r>
            <a:r>
              <a:rPr lang="en-US" err="1"/>
              <a:t>stelt</a:t>
            </a:r>
            <a:r>
              <a:rPr lang="en-US"/>
              <a:t> de </a:t>
            </a:r>
            <a:r>
              <a:rPr lang="en-US" err="1"/>
              <a:t>gemeenteraad</a:t>
            </a:r>
            <a:r>
              <a:rPr lang="en-US"/>
              <a:t> </a:t>
            </a:r>
            <a:r>
              <a:rPr lang="en-US" err="1"/>
              <a:t>deze</a:t>
            </a:r>
            <a:r>
              <a:rPr lang="en-US"/>
              <a:t> </a:t>
            </a:r>
            <a:r>
              <a:rPr lang="en-US" err="1"/>
              <a:t>visie</a:t>
            </a:r>
            <a:r>
              <a:rPr lang="en-US"/>
              <a:t> vast. Wat </a:t>
            </a:r>
            <a:r>
              <a:rPr lang="en-US" err="1"/>
              <a:t>hebben</a:t>
            </a:r>
            <a:r>
              <a:rPr lang="en-US"/>
              <a:t> we dan?</a:t>
            </a:r>
          </a:p>
          <a:p>
            <a:pPr marL="171450" indent="-171450">
              <a:buFontTx/>
              <a:buChar char="-"/>
            </a:pPr>
            <a:r>
              <a:rPr lang="en-US" err="1"/>
              <a:t>Een</a:t>
            </a:r>
            <a:r>
              <a:rPr lang="en-US"/>
              <a:t> </a:t>
            </a:r>
            <a:r>
              <a:rPr lang="en-US" err="1"/>
              <a:t>beeld</a:t>
            </a:r>
            <a:r>
              <a:rPr lang="en-US"/>
              <a:t> van de </a:t>
            </a:r>
            <a:r>
              <a:rPr lang="en-US" err="1"/>
              <a:t>opgaven</a:t>
            </a:r>
            <a:r>
              <a:rPr lang="en-US"/>
              <a:t>;</a:t>
            </a:r>
          </a:p>
          <a:p>
            <a:pPr marL="171450" indent="-171450">
              <a:buFontTx/>
              <a:buChar char="-"/>
            </a:pPr>
            <a:r>
              <a:rPr lang="en-US" err="1"/>
              <a:t>Een</a:t>
            </a:r>
            <a:r>
              <a:rPr lang="en-US"/>
              <a:t> </a:t>
            </a:r>
            <a:r>
              <a:rPr lang="en-US" err="1"/>
              <a:t>beeld</a:t>
            </a:r>
            <a:r>
              <a:rPr lang="en-US"/>
              <a:t> van </a:t>
            </a:r>
            <a:r>
              <a:rPr lang="en-US" err="1"/>
              <a:t>welke</a:t>
            </a:r>
            <a:r>
              <a:rPr lang="en-US"/>
              <a:t> </a:t>
            </a:r>
            <a:r>
              <a:rPr lang="en-US" err="1"/>
              <a:t>warmteopties</a:t>
            </a:r>
            <a:r>
              <a:rPr lang="en-US"/>
              <a:t> </a:t>
            </a:r>
            <a:r>
              <a:rPr lang="en-US" err="1"/>
              <a:t>mogelijk</a:t>
            </a:r>
            <a:r>
              <a:rPr lang="en-US"/>
              <a:t> </a:t>
            </a:r>
            <a:r>
              <a:rPr lang="en-US" err="1"/>
              <a:t>zijn</a:t>
            </a:r>
            <a:r>
              <a:rPr lang="en-US"/>
              <a:t> </a:t>
            </a:r>
            <a:r>
              <a:rPr lang="en-US" err="1"/>
              <a:t>voor</a:t>
            </a:r>
            <a:r>
              <a:rPr lang="en-US"/>
              <a:t> </a:t>
            </a:r>
            <a:r>
              <a:rPr lang="en-US" err="1"/>
              <a:t>welke</a:t>
            </a:r>
            <a:r>
              <a:rPr lang="en-US"/>
              <a:t> </a:t>
            </a:r>
            <a:r>
              <a:rPr lang="en-US" err="1"/>
              <a:t>wijk</a:t>
            </a:r>
            <a:r>
              <a:rPr lang="en-US"/>
              <a:t>; </a:t>
            </a:r>
          </a:p>
          <a:p>
            <a:pPr marL="171450" indent="-171450">
              <a:buFontTx/>
              <a:buChar char="-"/>
            </a:pPr>
            <a:r>
              <a:rPr lang="en-US" err="1"/>
              <a:t>Uitgangspunten</a:t>
            </a:r>
            <a:r>
              <a:rPr lang="en-US"/>
              <a:t> die </a:t>
            </a:r>
            <a:r>
              <a:rPr lang="en-US" err="1"/>
              <a:t>wij</a:t>
            </a:r>
            <a:r>
              <a:rPr lang="en-US"/>
              <a:t> </a:t>
            </a:r>
            <a:r>
              <a:rPr lang="en-US" err="1"/>
              <a:t>hanteren</a:t>
            </a:r>
            <a:r>
              <a:rPr lang="en-US"/>
              <a:t> in de </a:t>
            </a:r>
            <a:r>
              <a:rPr lang="en-US" err="1"/>
              <a:t>warmtetransitie</a:t>
            </a:r>
            <a:r>
              <a:rPr lang="en-US"/>
              <a:t>; </a:t>
            </a:r>
          </a:p>
          <a:p>
            <a:pPr marL="171450" indent="-171450">
              <a:buFontTx/>
              <a:buChar char="-"/>
            </a:pPr>
            <a:r>
              <a:rPr lang="en-US" err="1"/>
              <a:t>Afwegingscriteria</a:t>
            </a:r>
            <a:r>
              <a:rPr lang="en-US"/>
              <a:t> – </a:t>
            </a:r>
            <a:r>
              <a:rPr lang="en-US" err="1"/>
              <a:t>invulling</a:t>
            </a:r>
            <a:r>
              <a:rPr lang="en-US"/>
              <a:t> </a:t>
            </a:r>
            <a:r>
              <a:rPr lang="en-US" err="1"/>
              <a:t>uitgangspunten</a:t>
            </a:r>
            <a:r>
              <a:rPr lang="en-US"/>
              <a:t>;</a:t>
            </a:r>
          </a:p>
          <a:p>
            <a:pPr marL="171450" indent="-171450">
              <a:buFontTx/>
              <a:buChar char="-"/>
            </a:pPr>
            <a:r>
              <a:rPr lang="en-US" err="1"/>
              <a:t>Welke</a:t>
            </a:r>
            <a:r>
              <a:rPr lang="en-US"/>
              <a:t> </a:t>
            </a:r>
            <a:r>
              <a:rPr lang="en-US" err="1"/>
              <a:t>wijken</a:t>
            </a:r>
            <a:r>
              <a:rPr lang="en-US"/>
              <a:t> </a:t>
            </a:r>
            <a:r>
              <a:rPr lang="en-US" err="1"/>
              <a:t>gaan</a:t>
            </a:r>
            <a:r>
              <a:rPr lang="en-US"/>
              <a:t> we </a:t>
            </a:r>
            <a:r>
              <a:rPr lang="en-US" u="sng" err="1"/>
              <a:t>starten</a:t>
            </a:r>
            <a:r>
              <a:rPr lang="en-US" u="none"/>
              <a:t> </a:t>
            </a:r>
            <a:r>
              <a:rPr lang="en-US" u="none" err="1"/>
              <a:t>voor</a:t>
            </a:r>
            <a:r>
              <a:rPr lang="en-US" u="none"/>
              <a:t> 2030? </a:t>
            </a:r>
            <a:r>
              <a:rPr lang="en-US" u="none" err="1"/>
              <a:t>Deze</a:t>
            </a:r>
            <a:r>
              <a:rPr lang="en-US" u="none"/>
              <a:t> </a:t>
            </a:r>
            <a:r>
              <a:rPr lang="en-US" u="none" err="1"/>
              <a:t>hoeven</a:t>
            </a:r>
            <a:r>
              <a:rPr lang="en-US" u="none"/>
              <a:t> dan </a:t>
            </a:r>
            <a:r>
              <a:rPr lang="en-US" u="none" err="1"/>
              <a:t>dus</a:t>
            </a:r>
            <a:r>
              <a:rPr lang="en-US" u="none"/>
              <a:t> </a:t>
            </a:r>
            <a:r>
              <a:rPr lang="en-US" u="none" err="1"/>
              <a:t>nog</a:t>
            </a:r>
            <a:r>
              <a:rPr lang="en-US" u="none"/>
              <a:t> </a:t>
            </a:r>
            <a:r>
              <a:rPr lang="en-US" u="none" err="1"/>
              <a:t>niet</a:t>
            </a:r>
            <a:r>
              <a:rPr lang="en-US" u="none"/>
              <a:t> </a:t>
            </a:r>
            <a:r>
              <a:rPr lang="en-US" u="none" err="1"/>
              <a:t>aardgasvrij</a:t>
            </a:r>
            <a:r>
              <a:rPr lang="en-US" u="none"/>
              <a:t> </a:t>
            </a:r>
            <a:r>
              <a:rPr lang="en-US" u="none" err="1"/>
              <a:t>te</a:t>
            </a:r>
            <a:r>
              <a:rPr lang="en-US" u="none"/>
              <a:t> </a:t>
            </a:r>
            <a:r>
              <a:rPr lang="en-US" u="none" err="1"/>
              <a:t>zijn</a:t>
            </a:r>
            <a:r>
              <a:rPr lang="en-US" u="none"/>
              <a:t>. </a:t>
            </a:r>
          </a:p>
          <a:p>
            <a:pPr marL="171450" indent="-171450">
              <a:buFontTx/>
              <a:buChar char="-"/>
            </a:pPr>
            <a:endParaRPr lang="en-US" u="none"/>
          </a:p>
          <a:p>
            <a:pPr marL="0" indent="0">
              <a:buFontTx/>
              <a:buNone/>
            </a:pPr>
            <a:r>
              <a:rPr lang="en-US" u="none" err="1"/>
              <a:t>Klimaatakkoord</a:t>
            </a:r>
            <a:r>
              <a:rPr lang="en-US" u="none"/>
              <a:t> </a:t>
            </a:r>
          </a:p>
          <a:p>
            <a:pPr algn="l" fontAlgn="base">
              <a:buFont typeface="+mj-lt"/>
              <a:buAutoNum type="arabicPeriod"/>
            </a:pPr>
            <a:r>
              <a:rPr lang="nl-NL" b="1" i="0">
                <a:solidFill>
                  <a:srgbClr val="233D5A"/>
                </a:solidFill>
                <a:effectLst/>
                <a:latin typeface="inherit"/>
              </a:rPr>
              <a:t>hoeveel woningen en andere gebouwen tot en met 2030 worden geïsoleerd en/of aardgasvrij worden gemaakt;</a:t>
            </a:r>
            <a:endParaRPr lang="nl-NL" b="0" i="0">
              <a:solidFill>
                <a:srgbClr val="233D5A"/>
              </a:solidFill>
              <a:effectLst/>
              <a:latin typeface="inherit"/>
            </a:endParaRPr>
          </a:p>
          <a:p>
            <a:pPr algn="l" fontAlgn="base">
              <a:buFont typeface="+mj-lt"/>
              <a:buAutoNum type="arabicPeriod"/>
            </a:pPr>
            <a:r>
              <a:rPr lang="nl-NL" b="1" i="0">
                <a:solidFill>
                  <a:srgbClr val="233D5A"/>
                </a:solidFill>
                <a:effectLst/>
                <a:latin typeface="inherit"/>
              </a:rPr>
              <a:t>welke alternatieve warmtevoorzieningen kansrijk zijn; en</a:t>
            </a:r>
            <a:endParaRPr lang="nl-NL" b="0" i="0">
              <a:solidFill>
                <a:srgbClr val="233D5A"/>
              </a:solidFill>
              <a:effectLst/>
              <a:latin typeface="inherit"/>
            </a:endParaRPr>
          </a:p>
          <a:p>
            <a:pPr algn="l" fontAlgn="base">
              <a:buFont typeface="+mj-lt"/>
              <a:buAutoNum type="arabicPeriod"/>
            </a:pPr>
            <a:r>
              <a:rPr lang="nl-NL" b="1" i="0">
                <a:solidFill>
                  <a:srgbClr val="233D5A"/>
                </a:solidFill>
                <a:effectLst/>
                <a:latin typeface="inherit"/>
              </a:rPr>
              <a:t>welk warmtealternatief de laagste nationale kosten heeft.</a:t>
            </a:r>
            <a:endParaRPr lang="nl-NL" b="0" i="0">
              <a:solidFill>
                <a:srgbClr val="233D5A"/>
              </a:solidFill>
              <a:effectLst/>
              <a:latin typeface="inherit"/>
            </a:endParaRPr>
          </a:p>
          <a:p>
            <a:pPr marL="171450" indent="-171450">
              <a:buFontTx/>
              <a:buChar char="-"/>
            </a:pPr>
            <a:endParaRPr lang="en-US" u="none"/>
          </a:p>
          <a:p>
            <a:pPr marL="171450" indent="-171450">
              <a:buFontTx/>
              <a:buChar char="-"/>
            </a:pPr>
            <a:endParaRPr lang="en-US"/>
          </a:p>
          <a:p>
            <a:pPr marL="171450" indent="-171450">
              <a:buFontTx/>
              <a:buChar char="-"/>
            </a:pPr>
            <a:endParaRPr lang="en-US"/>
          </a:p>
          <a:p>
            <a:pPr marL="171450" indent="-171450">
              <a:buFontTx/>
              <a:buChar char="-"/>
            </a:pPr>
            <a:endParaRPr lang="en-US"/>
          </a:p>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4</a:t>
            </a:fld>
            <a:endParaRPr lang="nl-NL"/>
          </a:p>
        </p:txBody>
      </p:sp>
    </p:spTree>
    <p:extLst>
      <p:ext uri="{BB962C8B-B14F-4D97-AF65-F5344CB8AC3E}">
        <p14:creationId xmlns:p14="http://schemas.microsoft.com/office/powerpoint/2010/main" val="156607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5</a:t>
            </a:fld>
            <a:endParaRPr lang="nl-NL"/>
          </a:p>
        </p:txBody>
      </p:sp>
    </p:spTree>
    <p:extLst>
      <p:ext uri="{BB962C8B-B14F-4D97-AF65-F5344CB8AC3E}">
        <p14:creationId xmlns:p14="http://schemas.microsoft.com/office/powerpoint/2010/main" val="23769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uitkomst van de verdiepende fase, waar we in gesprek zijn geweest met begeleidingsteam, raad en college is uitgekomen om geen wijkprioritering aan te geven. Er is uitgekomen dat we geen wijk gaan aanwijzen maar </a:t>
            </a:r>
            <a:r>
              <a:rPr lang="nl-NL" err="1"/>
              <a:t>gemeentebreed</a:t>
            </a:r>
            <a:r>
              <a:rPr lang="nl-NL"/>
              <a:t> gaan isoleren.</a:t>
            </a:r>
          </a:p>
          <a:p>
            <a:endParaRPr lang="nl-NL"/>
          </a:p>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7</a:t>
            </a:fld>
            <a:endParaRPr lang="nl-NL"/>
          </a:p>
        </p:txBody>
      </p:sp>
    </p:spTree>
    <p:extLst>
      <p:ext uri="{BB962C8B-B14F-4D97-AF65-F5344CB8AC3E}">
        <p14:creationId xmlns:p14="http://schemas.microsoft.com/office/powerpoint/2010/main" val="88381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Uitgangspunten Zundert:</a:t>
            </a:r>
          </a:p>
          <a:p>
            <a:pPr marL="171450" indent="-171450">
              <a:buFontTx/>
              <a:buChar char="-"/>
            </a:pPr>
            <a:r>
              <a:rPr lang="nl-NL"/>
              <a:t>We vroegen stakeholders, inwoners en raadsleden wat zij belangrijk vinden in de warmtetransitie. Hierop kregen we </a:t>
            </a:r>
            <a:r>
              <a:rPr lang="nl-NL" err="1"/>
              <a:t>verschilledne</a:t>
            </a:r>
            <a:r>
              <a:rPr lang="nl-NL"/>
              <a:t> antwoorden. Deze hebben we samengebracht tot de </a:t>
            </a:r>
            <a:r>
              <a:rPr lang="nl-NL" err="1"/>
              <a:t>voglende</a:t>
            </a:r>
            <a:r>
              <a:rPr lang="nl-NL"/>
              <a:t> uitgangspunten.</a:t>
            </a:r>
          </a:p>
          <a:p>
            <a:pPr marL="628650" lvl="1" indent="-171450">
              <a:buFontTx/>
              <a:buChar char="-"/>
            </a:pPr>
            <a:r>
              <a:rPr lang="nl-NL"/>
              <a:t>Zundert wil starten met isoleren, eerst kijken naar energiebesparing, en nog geen wijken aardgasvrij maken, of de wijk moet natuurlijk willen. Ook lastig om van het aardgas af te gaan</a:t>
            </a:r>
          </a:p>
          <a:p>
            <a:pPr marL="628650" lvl="1" indent="-171450">
              <a:buFontTx/>
              <a:buChar char="-"/>
            </a:pPr>
            <a:r>
              <a:rPr lang="nl-NL"/>
              <a:t>Gemeenschap gevoel benutten – geen dingen opleggen vanuit de gemeente</a:t>
            </a:r>
          </a:p>
          <a:p>
            <a:pPr marL="628650" lvl="1" indent="-171450">
              <a:buFontTx/>
              <a:buChar char="-"/>
            </a:pPr>
            <a:r>
              <a:rPr lang="nl-NL"/>
              <a:t>Een open deur maar we communiceren op een heldere wijze </a:t>
            </a:r>
          </a:p>
          <a:p>
            <a:pPr marL="628650" lvl="1" indent="-171450">
              <a:buFontTx/>
              <a:buChar char="-"/>
            </a:pPr>
            <a:endParaRPr lang="nl-NL"/>
          </a:p>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9</a:t>
            </a:fld>
            <a:endParaRPr lang="nl-NL"/>
          </a:p>
        </p:txBody>
      </p:sp>
    </p:spTree>
    <p:extLst>
      <p:ext uri="{BB962C8B-B14F-4D97-AF65-F5344CB8AC3E}">
        <p14:creationId xmlns:p14="http://schemas.microsoft.com/office/powerpoint/2010/main" val="124331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Woning bepaalt techniek</a:t>
            </a:r>
          </a:p>
          <a:p>
            <a:endParaRPr lang="nl-NL"/>
          </a:p>
          <a:p>
            <a:r>
              <a:rPr lang="nl-NL"/>
              <a:t>Vorige keer hebben we jullie meegenomen in welke technieken er allemaal zijn. En daar hebben we laten zien waarom we </a:t>
            </a:r>
            <a:r>
              <a:rPr lang="nl-NL" err="1"/>
              <a:t>technnieken</a:t>
            </a:r>
            <a:r>
              <a:rPr lang="nl-NL"/>
              <a:t> we wel en niet meenemen. In de TVW kijken we naar welke technieken er voor 2030 haalbaar zijn. Voor </a:t>
            </a:r>
            <a:r>
              <a:rPr lang="nl-NL" err="1"/>
              <a:t>zundert</a:t>
            </a:r>
            <a:r>
              <a:rPr lang="nl-NL"/>
              <a:t> kwamen er maar twee technieken uit. Dat betekent niet dat er geen andere </a:t>
            </a:r>
            <a:r>
              <a:rPr lang="nl-NL" err="1"/>
              <a:t>mogleijkheden</a:t>
            </a:r>
            <a:r>
              <a:rPr lang="nl-NL"/>
              <a:t> zijn, zoals </a:t>
            </a:r>
            <a:r>
              <a:rPr lang="nl-NL" err="1"/>
              <a:t>zonthermie</a:t>
            </a:r>
            <a:r>
              <a:rPr lang="nl-NL"/>
              <a:t> zou mogelijk kunnen zijn maar is momenteel nog niet </a:t>
            </a:r>
            <a:r>
              <a:rPr lang="nl-NL" err="1"/>
              <a:t>financieeel</a:t>
            </a:r>
            <a:r>
              <a:rPr lang="nl-NL"/>
              <a:t> haalbaar. We hebben gekeken naar meest kosten effectief kunnen. </a:t>
            </a:r>
          </a:p>
          <a:p>
            <a:pPr marL="171450" indent="-171450">
              <a:buFont typeface="Wingdings" panose="05000000000000000000" pitchFamily="2" charset="2"/>
              <a:buChar char="Ø"/>
            </a:pPr>
            <a:r>
              <a:rPr lang="nl-NL" err="1"/>
              <a:t>All</a:t>
            </a:r>
            <a:r>
              <a:rPr lang="nl-NL"/>
              <a:t> </a:t>
            </a:r>
            <a:r>
              <a:rPr lang="nl-NL" err="1"/>
              <a:t>electric</a:t>
            </a:r>
            <a:r>
              <a:rPr lang="nl-NL"/>
              <a:t> voor nieuwbouw</a:t>
            </a:r>
          </a:p>
          <a:p>
            <a:pPr marL="171450" indent="-171450">
              <a:buFont typeface="Wingdings" panose="05000000000000000000" pitchFamily="2" charset="2"/>
              <a:buChar char="Ø"/>
            </a:pPr>
            <a:r>
              <a:rPr lang="nl-NL"/>
              <a:t>Hybride </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10</a:t>
            </a:fld>
            <a:endParaRPr lang="nl-NL"/>
          </a:p>
        </p:txBody>
      </p:sp>
    </p:spTree>
    <p:extLst>
      <p:ext uri="{BB962C8B-B14F-4D97-AF65-F5344CB8AC3E}">
        <p14:creationId xmlns:p14="http://schemas.microsoft.com/office/powerpoint/2010/main" val="422531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Woning bepaalt techniek</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11</a:t>
            </a:fld>
            <a:endParaRPr lang="nl-NL"/>
          </a:p>
        </p:txBody>
      </p:sp>
    </p:spTree>
    <p:extLst>
      <p:ext uri="{BB962C8B-B14F-4D97-AF65-F5344CB8AC3E}">
        <p14:creationId xmlns:p14="http://schemas.microsoft.com/office/powerpoint/2010/main" val="224507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dwa@dwa.nl" TargetMode="External"/><Relationship Id="rId9"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Tekst: datum"/>
          <p:cNvSpPr>
            <a:spLocks noGrp="1"/>
          </p:cNvSpPr>
          <p:nvPr>
            <p:ph type="body" sz="quarter" idx="10" hasCustomPrompt="1"/>
          </p:nvPr>
        </p:nvSpPr>
        <p:spPr>
          <a:xfrm>
            <a:off x="576263" y="5492750"/>
            <a:ext cx="3060000" cy="307777"/>
          </a:xfrm>
        </p:spPr>
        <p:txBody>
          <a:bodyPr>
            <a:noAutofit/>
          </a:bodyPr>
          <a:lstStyle>
            <a:lvl1pPr>
              <a:lnSpc>
                <a:spcPts val="2400"/>
              </a:lnSpc>
              <a:defRPr sz="2000" b="0"/>
            </a:lvl1pPr>
          </a:lstStyle>
          <a:p>
            <a:pPr lvl="0"/>
            <a:r>
              <a:rPr lang="nl-NL"/>
              <a:t>Datum</a:t>
            </a:r>
          </a:p>
        </p:txBody>
      </p:sp>
      <p:sp>
        <p:nvSpPr>
          <p:cNvPr id="17" name="Tekst: naam presentator"/>
          <p:cNvSpPr>
            <a:spLocks noGrp="1"/>
          </p:cNvSpPr>
          <p:nvPr>
            <p:ph type="body" sz="quarter" idx="11" hasCustomPrompt="1"/>
          </p:nvPr>
        </p:nvSpPr>
        <p:spPr>
          <a:xfrm>
            <a:off x="576263" y="5794375"/>
            <a:ext cx="3060000" cy="307777"/>
          </a:xfrm>
        </p:spPr>
        <p:txBody>
          <a:bodyPr>
            <a:noAutofit/>
          </a:bodyPr>
          <a:lstStyle>
            <a:lvl1pPr>
              <a:lnSpc>
                <a:spcPts val="2400"/>
              </a:lnSpc>
              <a:defRPr sz="2000"/>
            </a:lvl1pPr>
          </a:lstStyle>
          <a:p>
            <a:pPr lvl="0"/>
            <a:r>
              <a:rPr lang="nl-NL"/>
              <a:t>Naam presentator</a:t>
            </a:r>
          </a:p>
        </p:txBody>
      </p:sp>
      <p:sp>
        <p:nvSpPr>
          <p:cNvPr id="22" name="Foto: kader"/>
          <p:cNvSpPr>
            <a:spLocks noGrp="1"/>
          </p:cNvSpPr>
          <p:nvPr>
            <p:ph type="pic" sz="quarter" idx="12"/>
          </p:nvPr>
        </p:nvSpPr>
        <p:spPr>
          <a:xfrm>
            <a:off x="3712911" y="1752600"/>
            <a:ext cx="8479089" cy="5105400"/>
          </a:xfrm>
          <a:solidFill>
            <a:schemeClr val="bg1">
              <a:lumMod val="65000"/>
            </a:schemeClr>
          </a:solidFill>
        </p:spPr>
        <p:txBody>
          <a:bodyPr tIns="1440000"/>
          <a:lstStyle>
            <a:lvl1pPr algn="ctr">
              <a:defRPr/>
            </a:lvl1pPr>
          </a:lstStyle>
          <a:p>
            <a:r>
              <a:rPr lang="nl-NL"/>
              <a:t>Klik op het pictogram als u een afbeelding wilt toevoegen</a:t>
            </a:r>
          </a:p>
        </p:txBody>
      </p:sp>
      <p:sp>
        <p:nvSpPr>
          <p:cNvPr id="26" name="Foto: overlay"/>
          <p:cNvSpPr>
            <a:spLocks noGrp="1"/>
          </p:cNvSpPr>
          <p:nvPr>
            <p:ph type="body" sz="quarter" idx="13" hasCustomPrompt="1"/>
          </p:nvPr>
        </p:nvSpPr>
        <p:spPr>
          <a:xfrm>
            <a:off x="3718800" y="0"/>
            <a:ext cx="8474400" cy="253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algn="r">
              <a:defRPr sz="100" b="0">
                <a:solidFill>
                  <a:schemeClr val="bg1"/>
                </a:solidFill>
              </a:defRPr>
            </a:lvl1pPr>
          </a:lstStyle>
          <a:p>
            <a:pPr lvl="0"/>
            <a:r>
              <a:rPr lang="nl-NL"/>
              <a:t>‘</a:t>
            </a:r>
          </a:p>
        </p:txBody>
      </p:sp>
      <p:sp>
        <p:nvSpPr>
          <p:cNvPr id="28" name="Logo kleur"/>
          <p:cNvSpPr>
            <a:spLocks noGrp="1"/>
          </p:cNvSpPr>
          <p:nvPr>
            <p:ph type="body" sz="quarter" idx="14" hasCustomPrompt="1"/>
          </p:nvPr>
        </p:nvSpPr>
        <p:spPr>
          <a:xfrm>
            <a:off x="11242800" y="0"/>
            <a:ext cx="950400" cy="507600"/>
          </a:xfr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9"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Huisstijl</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Om variabel foto’s in de juiste stijl toe te kunnen voegen staan er enkele items op deze dia die je weliswaar kunt selecteren, maar die je niet mag verwijderen: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Het logo</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De horizontale lijn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De accolade die over de foto heen ligt</a:t>
            </a:r>
          </a:p>
          <a:p>
            <a:pPr marL="285750" indent="-285750">
              <a:lnSpc>
                <a:spcPct val="100000"/>
              </a:lnSpc>
              <a:buFont typeface="Arial" panose="020B0604020202020204" pitchFamily="34" charset="0"/>
              <a:buChar char="•"/>
            </a:pPr>
            <a:endParaRPr lang="nl-NL" sz="1400" baseline="0" noProof="1">
              <a:latin typeface="+mn-lt"/>
              <a:cs typeface="Roboto" panose="02000000000000000000" pitchFamily="2" charset="0"/>
            </a:endParaRPr>
          </a:p>
          <a:p>
            <a:pPr marL="0" indent="0">
              <a:lnSpc>
                <a:spcPct val="100000"/>
              </a:lnSpc>
              <a:buFont typeface="Arial" panose="020B0604020202020204" pitchFamily="34" charset="0"/>
              <a:buNone/>
            </a:pPr>
            <a:r>
              <a:rPr lang="nl-NL" sz="1400" baseline="0" noProof="1">
                <a:latin typeface="+mn-lt"/>
                <a:cs typeface="Roboto" panose="02000000000000000000" pitchFamily="2" charset="0"/>
              </a:rPr>
              <a:t>Heb je ze per ongeluk toch verwijderd? Klik dan op tab </a:t>
            </a:r>
            <a:r>
              <a:rPr lang="nl-NL" sz="1400" b="1" baseline="0" noProof="1">
                <a:latin typeface="+mn-lt"/>
                <a:cs typeface="Roboto" panose="02000000000000000000" pitchFamily="2" charset="0"/>
              </a:rPr>
              <a:t>Start</a:t>
            </a:r>
            <a:r>
              <a:rPr lang="nl-NL" sz="1400" baseline="0" noProof="1">
                <a:latin typeface="+mn-lt"/>
                <a:cs typeface="Roboto" panose="02000000000000000000" pitchFamily="2" charset="0"/>
              </a:rPr>
              <a:t> </a:t>
            </a:r>
            <a:r>
              <a:rPr lang="nl-NL" sz="1400" b="0" baseline="0" noProof="1">
                <a:latin typeface="+mn-lt"/>
                <a:cs typeface="Roboto" panose="02000000000000000000" pitchFamily="2" charset="0"/>
              </a:rPr>
              <a:t>op</a:t>
            </a:r>
            <a:r>
              <a:rPr lang="nl-NL" sz="1400" b="1" baseline="0" noProof="1">
                <a:latin typeface="+mn-lt"/>
                <a:cs typeface="Roboto" panose="02000000000000000000" pitchFamily="2" charset="0"/>
              </a:rPr>
              <a:t> Opnieuw instellen</a:t>
            </a:r>
            <a:r>
              <a:rPr lang="nl-NL" sz="1400" baseline="0" noProof="1">
                <a:latin typeface="+mn-lt"/>
                <a:cs typeface="Roboto" panose="02000000000000000000" pitchFamily="2" charset="0"/>
              </a:rPr>
              <a:t>.</a:t>
            </a:r>
          </a:p>
        </p:txBody>
      </p:sp>
      <p:sp>
        <p:nvSpPr>
          <p:cNvPr id="2" name="Tekst: titel"/>
          <p:cNvSpPr>
            <a:spLocks noGrp="1"/>
          </p:cNvSpPr>
          <p:nvPr>
            <p:ph type="ctrTitle"/>
          </p:nvPr>
        </p:nvSpPr>
        <p:spPr>
          <a:xfrm>
            <a:off x="0" y="0"/>
            <a:ext cx="6314400" cy="3787200"/>
          </a:xfrm>
          <a:blipFill dpi="0" rotWithShape="1">
            <a:blip r:embed="rId4">
              <a:extLst>
                <a:ext uri="{28A0092B-C50C-407E-A947-70E740481C1C}">
                  <a14:useLocalDpi xmlns:a14="http://schemas.microsoft.com/office/drawing/2010/main" val="0"/>
                </a:ext>
              </a:extLst>
            </a:blip>
            <a:srcRect/>
            <a:stretch>
              <a:fillRect/>
            </a:stretch>
          </a:blipFill>
        </p:spPr>
        <p:txBody>
          <a:bodyPr lIns="576000" tIns="1404000" rIns="144000" anchor="t" anchorCtr="0">
            <a:normAutofit/>
          </a:bodyPr>
          <a:lstStyle>
            <a:lvl1pPr algn="l">
              <a:lnSpc>
                <a:spcPts val="6400"/>
              </a:lnSpc>
              <a:defRPr sz="5400" b="0">
                <a:solidFill>
                  <a:schemeClr val="bg1"/>
                </a:solidFill>
              </a:defRPr>
            </a:lvl1pPr>
          </a:lstStyle>
          <a:p>
            <a:r>
              <a:rPr lang="nl-NL"/>
              <a:t>Klik om stijl te bewerken</a:t>
            </a:r>
          </a:p>
        </p:txBody>
      </p:sp>
      <p:sp>
        <p:nvSpPr>
          <p:cNvPr id="6" name="Tekst: boventitel"/>
          <p:cNvSpPr>
            <a:spLocks noGrp="1"/>
          </p:cNvSpPr>
          <p:nvPr>
            <p:ph type="body" sz="quarter" idx="16" hasCustomPrompt="1"/>
          </p:nvPr>
        </p:nvSpPr>
        <p:spPr>
          <a:xfrm>
            <a:off x="544177" y="881145"/>
            <a:ext cx="4770437" cy="562455"/>
          </a:xfrm>
        </p:spPr>
        <p:txBody>
          <a:bodyPr>
            <a:noAutofit/>
          </a:bodyPr>
          <a:lstStyle>
            <a:lvl1pPr>
              <a:defRPr sz="3000" b="1">
                <a:solidFill>
                  <a:schemeClr val="tx1"/>
                </a:solidFill>
              </a:defRPr>
            </a:lvl1pPr>
            <a:lvl2pPr>
              <a:defRPr sz="3000" b="1">
                <a:solidFill>
                  <a:schemeClr val="tx1"/>
                </a:solidFill>
              </a:defRPr>
            </a:lvl2pPr>
            <a:lvl3pPr>
              <a:defRPr sz="3000" b="1">
                <a:solidFill>
                  <a:schemeClr val="tx1"/>
                </a:solidFill>
              </a:defRPr>
            </a:lvl3pPr>
            <a:lvl4pPr>
              <a:defRPr sz="3000" b="1">
                <a:solidFill>
                  <a:schemeClr val="tx1"/>
                </a:solidFill>
              </a:defRPr>
            </a:lvl4pPr>
            <a:lvl5pPr>
              <a:defRPr sz="3000" b="1">
                <a:solidFill>
                  <a:schemeClr val="tx1"/>
                </a:solidFill>
              </a:defRPr>
            </a:lvl5pPr>
          </a:lstStyle>
          <a:p>
            <a:pPr lvl="0"/>
            <a:r>
              <a:rPr lang="nl-NL"/>
              <a:t>Boventitel / kleine kop</a:t>
            </a:r>
          </a:p>
        </p:txBody>
      </p:sp>
      <p:sp>
        <p:nvSpPr>
          <p:cNvPr id="30" name="Lijn"/>
          <p:cNvSpPr>
            <a:spLocks noGrp="1"/>
          </p:cNvSpPr>
          <p:nvPr>
            <p:ph type="body" sz="quarter" idx="15" hasCustomPrompt="1"/>
          </p:nvPr>
        </p:nvSpPr>
        <p:spPr>
          <a:xfrm>
            <a:off x="576000" y="720000"/>
            <a:ext cx="11617200" cy="3600"/>
          </a:xfrm>
          <a:solidFill>
            <a:schemeClr val="tx1"/>
          </a:solidFill>
          <a:ln>
            <a:noFill/>
          </a:ln>
        </p:spPr>
        <p:txBody>
          <a:bodyPr/>
          <a:lstStyle>
            <a:lvl1pPr algn="r">
              <a:defRPr/>
            </a:lvl1pPr>
          </a:lstStyle>
          <a:p>
            <a:pPr lvl="0"/>
            <a:r>
              <a:rPr lang="nl-NL"/>
              <a:t>‘</a:t>
            </a:r>
          </a:p>
        </p:txBody>
      </p:sp>
    </p:spTree>
    <p:extLst>
      <p:ext uri="{BB962C8B-B14F-4D97-AF65-F5344CB8AC3E}">
        <p14:creationId xmlns:p14="http://schemas.microsoft.com/office/powerpoint/2010/main" val="388004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Met foto links">
    <p:spTree>
      <p:nvGrpSpPr>
        <p:cNvPr id="1" name=""/>
        <p:cNvGrpSpPr/>
        <p:nvPr/>
      </p:nvGrpSpPr>
      <p:grpSpPr>
        <a:xfrm>
          <a:off x="0" y="0"/>
          <a:ext cx="0" cy="0"/>
          <a:chOff x="0" y="0"/>
          <a:chExt cx="0" cy="0"/>
        </a:xfrm>
      </p:grpSpPr>
      <p:sp>
        <p:nvSpPr>
          <p:cNvPr id="7" name="Toelichting"/>
          <p:cNvSpPr txBox="1"/>
          <p:nvPr userDrawn="1"/>
        </p:nvSpPr>
        <p:spPr>
          <a:xfrm>
            <a:off x="0" y="7132320"/>
            <a:ext cx="12192000" cy="393192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links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linksonder.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het kader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‘Foto links invoegen’ hiernaast.</a:t>
            </a:r>
          </a:p>
          <a:p>
            <a:pPr marL="342900" indent="-342900" algn="l" defTabSz="914400" rtl="0" eaLnBrk="1" latinLnBrk="0" hangingPunct="1">
              <a:lnSpc>
                <a:spcPct val="100000"/>
              </a:lnSpc>
              <a:buFont typeface="Arial" panose="020B0604020202020204" pitchFamily="34" charset="0"/>
              <a:buChar cha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p:txBody>
      </p:sp>
      <p:sp>
        <p:nvSpPr>
          <p:cNvPr id="8" name="Foto: achtergrond"/>
          <p:cNvSpPr>
            <a:spLocks noGrp="1"/>
          </p:cNvSpPr>
          <p:nvPr>
            <p:ph type="pic" sz="quarter" idx="12" hasCustomPrompt="1"/>
          </p:nvPr>
        </p:nvSpPr>
        <p:spPr>
          <a:xfrm>
            <a:off x="0" y="0"/>
            <a:ext cx="4458964" cy="6858000"/>
          </a:xfrm>
          <a:prstGeom prst="rect">
            <a:avLst/>
          </a:prstGeom>
          <a:solidFill>
            <a:schemeClr val="bg1">
              <a:lumMod val="85000"/>
            </a:schemeClr>
          </a:solidFill>
        </p:spPr>
        <p:txBody>
          <a:bodyPr lIns="180000" tIns="5760000" rIns="720000">
            <a:normAutofit/>
          </a:bodyPr>
          <a:lstStyle>
            <a:lvl1pPr algn="l">
              <a:lnSpc>
                <a:spcPct val="100000"/>
              </a:lnSpc>
              <a:defRPr sz="1400" b="0" i="1" baseline="0"/>
            </a:lvl1pPr>
          </a:lstStyle>
          <a:p>
            <a:r>
              <a:rPr lang="nl-NL"/>
              <a:t>Om een foto in te voegen: klik hier en &gt;Invoegen &gt;Afbeeldingen</a:t>
            </a:r>
          </a:p>
        </p:txBody>
      </p:sp>
      <p:pic>
        <p:nvPicPr>
          <p:cNvPr id="14" name="Logo kleu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2800" y="0"/>
            <a:ext cx="950897" cy="505925"/>
          </a:xfrm>
          <a:prstGeom prst="rect">
            <a:avLst/>
          </a:prstGeom>
        </p:spPr>
      </p:pic>
      <p:sp>
        <p:nvSpPr>
          <p:cNvPr id="15" name="Foto: rond"/>
          <p:cNvSpPr>
            <a:spLocks noGrp="1"/>
          </p:cNvSpPr>
          <p:nvPr>
            <p:ph type="pic" sz="quarter" idx="16" hasCustomPrompt="1"/>
          </p:nvPr>
        </p:nvSpPr>
        <p:spPr>
          <a:xfrm>
            <a:off x="541355" y="2004261"/>
            <a:ext cx="3555659" cy="3555659"/>
          </a:xfrm>
          <a:prstGeom prst="ellipse">
            <a:avLst/>
          </a:prstGeom>
          <a:noFill/>
        </p:spPr>
        <p:txBody>
          <a:bodyPr>
            <a:normAutofit/>
          </a:bodyPr>
          <a:lstStyle>
            <a:lvl1pPr algn="ctr">
              <a:lnSpc>
                <a:spcPts val="2400"/>
              </a:lnSpc>
              <a:defRPr sz="1800" b="0" baseline="0">
                <a:latin typeface="+mn-lt"/>
              </a:defRPr>
            </a:lvl1pPr>
          </a:lstStyle>
          <a:p>
            <a:r>
              <a:rPr lang="nl-NL"/>
              <a:t>Optioneel: klik op het pictogram hieronder om een ronde foto te plaatsen</a:t>
            </a:r>
          </a:p>
        </p:txBody>
      </p:sp>
      <p:sp>
        <p:nvSpPr>
          <p:cNvPr id="19" name="Tijdelijke aanduiding voor tekst 18"/>
          <p:cNvSpPr>
            <a:spLocks noGrp="1"/>
          </p:cNvSpPr>
          <p:nvPr>
            <p:ph type="body" sz="quarter" idx="17" hasCustomPrompt="1"/>
          </p:nvPr>
        </p:nvSpPr>
        <p:spPr>
          <a:xfrm>
            <a:off x="3348000" y="0"/>
            <a:ext cx="1188000" cy="6858000"/>
          </a:xfrm>
          <a:prstGeom prst="rect">
            <a:avLst/>
          </a:prstGeom>
          <a:blipFill>
            <a:blip r:embed="rId3"/>
            <a:stretch>
              <a:fillRect/>
            </a:stretch>
          </a:blipFill>
        </p:spPr>
        <p:txBody>
          <a:bodyPr>
            <a:normAutofit/>
          </a:bodyPr>
          <a:lstStyle>
            <a:lvl1pPr>
              <a:defRPr sz="100" b="0">
                <a:solidFill>
                  <a:schemeClr val="bg1"/>
                </a:solidFill>
              </a:defRPr>
            </a:lvl1pPr>
          </a:lstStyle>
          <a:p>
            <a:pPr lvl="0"/>
            <a:r>
              <a:rPr lang="nl-NL"/>
              <a:t>‘</a:t>
            </a:r>
          </a:p>
        </p:txBody>
      </p:sp>
      <p:sp>
        <p:nvSpPr>
          <p:cNvPr id="10"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3" name="Tekst: titel"/>
          <p:cNvSpPr>
            <a:spLocks noGrp="1"/>
          </p:cNvSpPr>
          <p:nvPr>
            <p:ph type="title" hasCustomPrompt="1"/>
          </p:nvPr>
        </p:nvSpPr>
        <p:spPr>
          <a:xfrm>
            <a:off x="4802934" y="821309"/>
            <a:ext cx="7059845" cy="705321"/>
          </a:xfrm>
        </p:spPr>
        <p:txBody>
          <a:bodyPr/>
          <a:lstStyle>
            <a:lvl1pPr algn="l">
              <a:defRPr/>
            </a:lvl1pPr>
          </a:lstStyle>
          <a:p>
            <a:r>
              <a:rPr lang="nl-NL"/>
              <a:t>Titel</a:t>
            </a:r>
          </a:p>
        </p:txBody>
      </p:sp>
      <p:sp>
        <p:nvSpPr>
          <p:cNvPr id="9" name="Tekst: ondertitel"/>
          <p:cNvSpPr>
            <a:spLocks noGrp="1"/>
          </p:cNvSpPr>
          <p:nvPr>
            <p:ph type="body" sz="quarter" idx="10" hasCustomPrompt="1"/>
          </p:nvPr>
        </p:nvSpPr>
        <p:spPr>
          <a:xfrm>
            <a:off x="4802860" y="1468438"/>
            <a:ext cx="7059097" cy="485838"/>
          </a:xfrm>
          <a:prstGeom prst="rect">
            <a:avLst/>
          </a:prstGeom>
        </p:spPr>
        <p:txBody>
          <a:bodyPr>
            <a:normAutofit/>
          </a:bodyPr>
          <a:lstStyle>
            <a:lvl1pPr>
              <a:defRPr sz="2600" b="0" i="1">
                <a:solidFill>
                  <a:schemeClr val="accent1"/>
                </a:solidFill>
              </a:defRPr>
            </a:lvl1pPr>
          </a:lstStyle>
          <a:p>
            <a:pPr lvl="0"/>
            <a:r>
              <a:rPr lang="nl-NL"/>
              <a:t>Ondertitel</a:t>
            </a:r>
          </a:p>
        </p:txBody>
      </p:sp>
      <p:sp>
        <p:nvSpPr>
          <p:cNvPr id="11" name="Tekst: inhoud"/>
          <p:cNvSpPr>
            <a:spLocks noGrp="1"/>
          </p:cNvSpPr>
          <p:nvPr>
            <p:ph type="body" sz="quarter" idx="11"/>
          </p:nvPr>
        </p:nvSpPr>
        <p:spPr>
          <a:xfrm>
            <a:off x="4802859" y="2494800"/>
            <a:ext cx="7059097"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5758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 Achtergrondfoto">
    <p:spTree>
      <p:nvGrpSpPr>
        <p:cNvPr id="1" name=""/>
        <p:cNvGrpSpPr/>
        <p:nvPr/>
      </p:nvGrpSpPr>
      <p:grpSpPr>
        <a:xfrm>
          <a:off x="0" y="0"/>
          <a:ext cx="0" cy="0"/>
          <a:chOff x="0" y="0"/>
          <a:chExt cx="0" cy="0"/>
        </a:xfrm>
      </p:grpSpPr>
      <p:sp>
        <p:nvSpPr>
          <p:cNvPr id="7" name="Toelichting"/>
          <p:cNvSpPr txBox="1"/>
          <p:nvPr userDrawn="1"/>
        </p:nvSpPr>
        <p:spPr>
          <a:xfrm>
            <a:off x="0" y="7132320"/>
            <a:ext cx="12192000" cy="393192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a:lnSpc>
                <a:spcPct val="100000"/>
              </a:lnSpc>
            </a:pPr>
            <a:endParaRPr lang="nl-NL" sz="1400" b="1" u="none" kern="1200" noProof="1">
              <a:solidFill>
                <a:schemeClr val="accent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rechtsonder.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gehele achtergrond</a:t>
            </a:r>
            <a:r>
              <a:rPr lang="nl-NL" sz="1400" kern="1200" baseline="0" noProof="1">
                <a:solidFill>
                  <a:schemeClr val="tx1"/>
                </a:solidFill>
                <a:effectLst/>
                <a:latin typeface="+mn-lt"/>
                <a:ea typeface="+mn-ea"/>
                <a:cs typeface="Roboto" panose="02000000000000000000" pitchFamily="2" charset="0"/>
              </a:rPr>
              <a:t> </a:t>
            </a:r>
            <a:r>
              <a:rPr lang="nl-NL" sz="1400" kern="1200" noProof="1">
                <a:solidFill>
                  <a:schemeClr val="tx1"/>
                </a:solidFill>
                <a:effectLst/>
                <a:latin typeface="+mn-lt"/>
                <a:ea typeface="+mn-ea"/>
                <a:cs typeface="Roboto" panose="02000000000000000000" pitchFamily="2" charset="0"/>
              </a:rPr>
              <a:t>vanuit het midden van de foto.</a:t>
            </a: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rechtsonder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a:t>
            </a:r>
            <a:r>
              <a:rPr lang="nl-NL" sz="1400" b="1" u="none" kern="1200" noProof="1">
                <a:solidFill>
                  <a:schemeClr val="accent1"/>
                </a:solidFill>
                <a:effectLst/>
                <a:latin typeface="+mn-lt"/>
                <a:ea typeface="+mn-ea"/>
                <a:cs typeface="Roboto" panose="02000000000000000000" pitchFamily="2" charset="0"/>
              </a:rPr>
              <a:t>chtergrondfoto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rechtsonder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indent="-342900" algn="l" defTabSz="914400" rtl="0" eaLnBrk="1" latinLnBrk="0" hangingPunct="1">
              <a:lnSpc>
                <a:spcPct val="100000"/>
              </a:lnSpc>
              <a:buFont typeface="Arial" panose="020B0604020202020204" pitchFamily="34" charset="0"/>
              <a:buChar cha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p:txBody>
      </p:sp>
      <p:sp>
        <p:nvSpPr>
          <p:cNvPr id="8" name="Foto: achtergrond"/>
          <p:cNvSpPr>
            <a:spLocks noGrp="1"/>
          </p:cNvSpPr>
          <p:nvPr>
            <p:ph type="pic" sz="quarter" idx="12" hasCustomPrompt="1"/>
          </p:nvPr>
        </p:nvSpPr>
        <p:spPr>
          <a:xfrm>
            <a:off x="0" y="0"/>
            <a:ext cx="12192000" cy="6858000"/>
          </a:xfrm>
          <a:prstGeom prst="rect">
            <a:avLst/>
          </a:prstGeom>
          <a:solidFill>
            <a:schemeClr val="bg1">
              <a:lumMod val="85000"/>
            </a:schemeClr>
          </a:solidFill>
        </p:spPr>
        <p:txBody>
          <a:bodyPr lIns="10980000" tIns="5400000">
            <a:normAutofit/>
          </a:bodyPr>
          <a:lstStyle>
            <a:lvl1pPr algn="l">
              <a:lnSpc>
                <a:spcPct val="100000"/>
              </a:lnSpc>
              <a:defRPr sz="1400" b="0" i="1" baseline="0"/>
            </a:lvl1pPr>
          </a:lstStyle>
          <a:p>
            <a:r>
              <a:rPr lang="nl-NL"/>
              <a:t>Om een foto in te voegen: klik hier en &gt;Invoegen &gt;Afbeeldingen</a:t>
            </a:r>
          </a:p>
        </p:txBody>
      </p:sp>
      <p:sp>
        <p:nvSpPr>
          <p:cNvPr id="11" name="Logo wit"/>
          <p:cNvSpPr>
            <a:spLocks noGrp="1"/>
          </p:cNvSpPr>
          <p:nvPr>
            <p:ph type="body" sz="quarter" idx="14" hasCustomPrompt="1"/>
          </p:nvPr>
        </p:nvSpPr>
        <p:spPr>
          <a:xfrm>
            <a:off x="11242800" y="0"/>
            <a:ext cx="950400" cy="507600"/>
          </a:xfrm>
          <a:prstGeom prst="rect">
            <a:avLst/>
          </a:prstGeom>
          <a:blipFill>
            <a:blip r:embed="rId2">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13" name="Foto: overlay"/>
          <p:cNvSpPr>
            <a:spLocks noGrp="1"/>
          </p:cNvSpPr>
          <p:nvPr>
            <p:ph type="body" sz="quarter" idx="15" hasCustomPrompt="1"/>
          </p:nvPr>
        </p:nvSpPr>
        <p:spPr>
          <a:xfrm>
            <a:off x="0" y="0"/>
            <a:ext cx="10983600" cy="6411600"/>
          </a:xfrm>
          <a:prstGeom prst="rect">
            <a:avLst/>
          </a:prstGeom>
          <a:blipFill>
            <a:blip r:embed="rId3">
              <a:extLst>
                <a:ext uri="{28A0092B-C50C-407E-A947-70E740481C1C}">
                  <a14:useLocalDpi xmlns:a14="http://schemas.microsoft.com/office/drawing/2010/main" val="0"/>
                </a:ext>
              </a:extLst>
            </a:blip>
            <a:stretch>
              <a:fillRect/>
            </a:stretch>
          </a:blipFill>
        </p:spPr>
        <p:txBody>
          <a:bodyPr>
            <a:normAutofit/>
          </a:bodyPr>
          <a:lstStyle>
            <a:lvl1pPr algn="l">
              <a:defRPr sz="100" b="0">
                <a:solidFill>
                  <a:schemeClr val="bg1"/>
                </a:solidFill>
              </a:defRPr>
            </a:lvl1pPr>
          </a:lstStyle>
          <a:p>
            <a:pPr lvl="0"/>
            <a:r>
              <a:rPr lang="nl-NL"/>
              <a:t>‘</a:t>
            </a:r>
          </a:p>
        </p:txBody>
      </p:sp>
      <p:sp>
        <p:nvSpPr>
          <p:cNvPr id="15" name="Foto: rond"/>
          <p:cNvSpPr>
            <a:spLocks noGrp="1"/>
          </p:cNvSpPr>
          <p:nvPr>
            <p:ph type="pic" sz="quarter" idx="16" hasCustomPrompt="1"/>
          </p:nvPr>
        </p:nvSpPr>
        <p:spPr>
          <a:xfrm>
            <a:off x="8454099" y="1608308"/>
            <a:ext cx="3555659" cy="3555659"/>
          </a:xfrm>
          <a:prstGeom prst="ellipse">
            <a:avLst/>
          </a:prstGeom>
          <a:noFill/>
        </p:spPr>
        <p:txBody>
          <a:bodyPr>
            <a:normAutofit/>
          </a:bodyPr>
          <a:lstStyle>
            <a:lvl1pPr algn="ctr">
              <a:lnSpc>
                <a:spcPts val="2400"/>
              </a:lnSpc>
              <a:defRPr sz="1800" b="0" baseline="0">
                <a:latin typeface="+mn-lt"/>
              </a:defRPr>
            </a:lvl1pPr>
          </a:lstStyle>
          <a:p>
            <a:r>
              <a:rPr lang="nl-NL"/>
              <a:t>Optioneel: klik op het pictogram hieronder om een ronde foto te plaatsen</a:t>
            </a:r>
          </a:p>
        </p:txBody>
      </p:sp>
      <p:sp>
        <p:nvSpPr>
          <p:cNvPr id="10" name="Lijn"/>
          <p:cNvSpPr>
            <a:spLocks noGrp="1"/>
          </p:cNvSpPr>
          <p:nvPr>
            <p:ph type="body" sz="quarter" idx="17"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17" name="Tekst: titel"/>
          <p:cNvSpPr>
            <a:spLocks noGrp="1"/>
          </p:cNvSpPr>
          <p:nvPr>
            <p:ph type="title"/>
          </p:nvPr>
        </p:nvSpPr>
        <p:spPr/>
        <p:txBody>
          <a:bodyPr/>
          <a:lstStyle/>
          <a:p>
            <a:r>
              <a:rPr lang="nl-NL"/>
              <a:t>Klik om de stijl te bewerken</a:t>
            </a:r>
          </a:p>
        </p:txBody>
      </p:sp>
      <p:sp>
        <p:nvSpPr>
          <p:cNvPr id="9" name="Tekst: ondertitel"/>
          <p:cNvSpPr>
            <a:spLocks noGrp="1"/>
          </p:cNvSpPr>
          <p:nvPr>
            <p:ph type="body" sz="quarter" idx="10" hasCustomPrompt="1"/>
          </p:nvPr>
        </p:nvSpPr>
        <p:spPr>
          <a:xfrm>
            <a:off x="576263" y="1468438"/>
            <a:ext cx="9522000" cy="485838"/>
          </a:xfrm>
          <a:prstGeom prst="rect">
            <a:avLst/>
          </a:prstGeom>
        </p:spPr>
        <p:txBody>
          <a:bodyPr>
            <a:normAutofit/>
          </a:bodyPr>
          <a:lstStyle>
            <a:lvl1pPr>
              <a:defRPr sz="2600" b="0" i="1">
                <a:solidFill>
                  <a:schemeClr val="accent5"/>
                </a:solidFill>
              </a:defRPr>
            </a:lvl1pPr>
          </a:lstStyle>
          <a:p>
            <a:pPr lvl="0"/>
            <a:r>
              <a:rPr lang="nl-NL"/>
              <a:t>Klik om een ondertitel te maken.</a:t>
            </a:r>
          </a:p>
        </p:txBody>
      </p:sp>
      <p:sp>
        <p:nvSpPr>
          <p:cNvPr id="14" name="Tekst: inhoud"/>
          <p:cNvSpPr>
            <a:spLocks noGrp="1"/>
          </p:cNvSpPr>
          <p:nvPr>
            <p:ph type="body" sz="quarter" idx="11"/>
          </p:nvPr>
        </p:nvSpPr>
        <p:spPr>
          <a:xfrm>
            <a:off x="576000" y="2494800"/>
            <a:ext cx="10368000"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4653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t foto links">
    <p:spTree>
      <p:nvGrpSpPr>
        <p:cNvPr id="1" name=""/>
        <p:cNvGrpSpPr/>
        <p:nvPr/>
      </p:nvGrpSpPr>
      <p:grpSpPr>
        <a:xfrm>
          <a:off x="0" y="0"/>
          <a:ext cx="0" cy="0"/>
          <a:chOff x="0" y="0"/>
          <a:chExt cx="0" cy="0"/>
        </a:xfrm>
      </p:grpSpPr>
      <p:sp>
        <p:nvSpPr>
          <p:cNvPr id="7" name="Toelichting"/>
          <p:cNvSpPr txBox="1"/>
          <p:nvPr userDrawn="1"/>
        </p:nvSpPr>
        <p:spPr>
          <a:xfrm>
            <a:off x="0" y="7132320"/>
            <a:ext cx="12192000" cy="393192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links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linksonder.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het kader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‘Foto links invoegen’ hiernaast.</a:t>
            </a:r>
          </a:p>
          <a:p>
            <a:pPr marL="342900" indent="-342900" algn="l" defTabSz="914400" rtl="0" eaLnBrk="1" latinLnBrk="0" hangingPunct="1">
              <a:lnSpc>
                <a:spcPct val="100000"/>
              </a:lnSpc>
              <a:buFont typeface="Arial" panose="020B0604020202020204" pitchFamily="34" charset="0"/>
              <a:buChar cha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p:txBody>
      </p:sp>
      <p:sp>
        <p:nvSpPr>
          <p:cNvPr id="8" name="Foto: achtergrond"/>
          <p:cNvSpPr>
            <a:spLocks noGrp="1"/>
          </p:cNvSpPr>
          <p:nvPr>
            <p:ph type="pic" sz="quarter" idx="12" hasCustomPrompt="1"/>
          </p:nvPr>
        </p:nvSpPr>
        <p:spPr>
          <a:xfrm>
            <a:off x="0" y="0"/>
            <a:ext cx="4458964" cy="6858000"/>
          </a:xfrm>
          <a:prstGeom prst="rect">
            <a:avLst/>
          </a:prstGeom>
          <a:solidFill>
            <a:schemeClr val="bg1">
              <a:lumMod val="85000"/>
            </a:schemeClr>
          </a:solidFill>
        </p:spPr>
        <p:txBody>
          <a:bodyPr lIns="180000" tIns="5760000" rIns="720000">
            <a:normAutofit/>
          </a:bodyPr>
          <a:lstStyle>
            <a:lvl1pPr algn="l">
              <a:lnSpc>
                <a:spcPct val="100000"/>
              </a:lnSpc>
              <a:defRPr sz="1400" b="0" i="1" baseline="0"/>
            </a:lvl1pPr>
          </a:lstStyle>
          <a:p>
            <a:r>
              <a:rPr lang="nl-NL"/>
              <a:t>Om een foto in te voegen: klik hier en &gt;Invoegen &gt;Afbeeldingen</a:t>
            </a:r>
          </a:p>
        </p:txBody>
      </p:sp>
      <p:pic>
        <p:nvPicPr>
          <p:cNvPr id="14" name="Logo kleu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2800" y="0"/>
            <a:ext cx="950897" cy="505925"/>
          </a:xfrm>
          <a:prstGeom prst="rect">
            <a:avLst/>
          </a:prstGeom>
        </p:spPr>
      </p:pic>
      <p:sp>
        <p:nvSpPr>
          <p:cNvPr id="15" name="Foto: rond"/>
          <p:cNvSpPr>
            <a:spLocks noGrp="1"/>
          </p:cNvSpPr>
          <p:nvPr>
            <p:ph type="pic" sz="quarter" idx="16" hasCustomPrompt="1"/>
          </p:nvPr>
        </p:nvSpPr>
        <p:spPr>
          <a:xfrm>
            <a:off x="541355" y="2004261"/>
            <a:ext cx="3555659" cy="3555659"/>
          </a:xfrm>
          <a:prstGeom prst="ellipse">
            <a:avLst/>
          </a:prstGeom>
          <a:noFill/>
        </p:spPr>
        <p:txBody>
          <a:bodyPr>
            <a:normAutofit/>
          </a:bodyPr>
          <a:lstStyle>
            <a:lvl1pPr algn="ctr">
              <a:lnSpc>
                <a:spcPts val="2400"/>
              </a:lnSpc>
              <a:defRPr sz="1800" b="0" baseline="0">
                <a:latin typeface="+mn-lt"/>
              </a:defRPr>
            </a:lvl1pPr>
          </a:lstStyle>
          <a:p>
            <a:r>
              <a:rPr lang="nl-NL"/>
              <a:t>Optioneel: klik op het pictogram hieronder om een ronde foto te plaatsen</a:t>
            </a:r>
          </a:p>
        </p:txBody>
      </p:sp>
      <p:sp>
        <p:nvSpPr>
          <p:cNvPr id="19" name="Tijdelijke aanduiding voor tekst 18"/>
          <p:cNvSpPr>
            <a:spLocks noGrp="1"/>
          </p:cNvSpPr>
          <p:nvPr>
            <p:ph type="body" sz="quarter" idx="17" hasCustomPrompt="1"/>
          </p:nvPr>
        </p:nvSpPr>
        <p:spPr>
          <a:xfrm>
            <a:off x="3348000" y="0"/>
            <a:ext cx="1188000" cy="6858000"/>
          </a:xfrm>
          <a:prstGeom prst="rect">
            <a:avLst/>
          </a:prstGeom>
          <a:blipFill>
            <a:blip r:embed="rId3"/>
            <a:stretch>
              <a:fillRect/>
            </a:stretch>
          </a:blipFill>
        </p:spPr>
        <p:txBody>
          <a:bodyPr>
            <a:normAutofit/>
          </a:bodyPr>
          <a:lstStyle>
            <a:lvl1pPr>
              <a:defRPr sz="100" b="0">
                <a:solidFill>
                  <a:schemeClr val="bg1"/>
                </a:solidFill>
              </a:defRPr>
            </a:lvl1pPr>
          </a:lstStyle>
          <a:p>
            <a:pPr lvl="0"/>
            <a:r>
              <a:rPr lang="nl-NL"/>
              <a:t>‘</a:t>
            </a:r>
          </a:p>
        </p:txBody>
      </p:sp>
      <p:sp>
        <p:nvSpPr>
          <p:cNvPr id="10"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3" name="Tekst: titel"/>
          <p:cNvSpPr>
            <a:spLocks noGrp="1"/>
          </p:cNvSpPr>
          <p:nvPr>
            <p:ph type="title" hasCustomPrompt="1"/>
          </p:nvPr>
        </p:nvSpPr>
        <p:spPr>
          <a:xfrm>
            <a:off x="4802934" y="821309"/>
            <a:ext cx="7059845" cy="705321"/>
          </a:xfrm>
        </p:spPr>
        <p:txBody>
          <a:bodyPr/>
          <a:lstStyle>
            <a:lvl1pPr algn="l">
              <a:defRPr/>
            </a:lvl1pPr>
          </a:lstStyle>
          <a:p>
            <a:r>
              <a:rPr lang="nl-NL"/>
              <a:t>Titel</a:t>
            </a:r>
          </a:p>
        </p:txBody>
      </p:sp>
      <p:sp>
        <p:nvSpPr>
          <p:cNvPr id="9" name="Tekst: ondertitel"/>
          <p:cNvSpPr>
            <a:spLocks noGrp="1"/>
          </p:cNvSpPr>
          <p:nvPr>
            <p:ph type="body" sz="quarter" idx="10" hasCustomPrompt="1"/>
          </p:nvPr>
        </p:nvSpPr>
        <p:spPr>
          <a:xfrm>
            <a:off x="4802860" y="1468438"/>
            <a:ext cx="7059097" cy="485838"/>
          </a:xfrm>
          <a:prstGeom prst="rect">
            <a:avLst/>
          </a:prstGeom>
        </p:spPr>
        <p:txBody>
          <a:bodyPr>
            <a:normAutofit/>
          </a:bodyPr>
          <a:lstStyle>
            <a:lvl1pPr>
              <a:defRPr sz="2600" b="0" i="1">
                <a:solidFill>
                  <a:schemeClr val="accent1"/>
                </a:solidFill>
              </a:defRPr>
            </a:lvl1pPr>
          </a:lstStyle>
          <a:p>
            <a:pPr lvl="0"/>
            <a:r>
              <a:rPr lang="nl-NL"/>
              <a:t>Ondertitel</a:t>
            </a:r>
          </a:p>
        </p:txBody>
      </p:sp>
      <p:sp>
        <p:nvSpPr>
          <p:cNvPr id="11" name="Tekst: inhoud"/>
          <p:cNvSpPr>
            <a:spLocks noGrp="1"/>
          </p:cNvSpPr>
          <p:nvPr>
            <p:ph type="body" sz="quarter" idx="11"/>
          </p:nvPr>
        </p:nvSpPr>
        <p:spPr>
          <a:xfrm>
            <a:off x="4802859" y="2494800"/>
            <a:ext cx="7059097"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8020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t foto rechts">
    <p:spTree>
      <p:nvGrpSpPr>
        <p:cNvPr id="1" name=""/>
        <p:cNvGrpSpPr/>
        <p:nvPr/>
      </p:nvGrpSpPr>
      <p:grpSpPr>
        <a:xfrm>
          <a:off x="0" y="0"/>
          <a:ext cx="0" cy="0"/>
          <a:chOff x="0" y="0"/>
          <a:chExt cx="0" cy="0"/>
        </a:xfrm>
      </p:grpSpPr>
      <p:pic>
        <p:nvPicPr>
          <p:cNvPr id="18" name="Logo wi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2800" y="0"/>
            <a:ext cx="950897" cy="505925"/>
          </a:xfrm>
          <a:prstGeom prst="rect">
            <a:avLst/>
          </a:prstGeom>
        </p:spPr>
      </p:pic>
      <p:sp>
        <p:nvSpPr>
          <p:cNvPr id="5" name="Tijdelijke aanduiding voor afbeelding 4"/>
          <p:cNvSpPr>
            <a:spLocks noGrp="1"/>
          </p:cNvSpPr>
          <p:nvPr>
            <p:ph type="pic" sz="quarter" idx="10" hasCustomPrompt="1"/>
          </p:nvPr>
        </p:nvSpPr>
        <p:spPr>
          <a:xfrm>
            <a:off x="6873241" y="1698685"/>
            <a:ext cx="5318759" cy="5159315"/>
          </a:xfrm>
          <a:prstGeom prst="rect">
            <a:avLst/>
          </a:prstGeom>
          <a:solidFill>
            <a:schemeClr val="bg1">
              <a:lumMod val="85000"/>
            </a:schemeClr>
          </a:solidFill>
        </p:spPr>
        <p:txBody>
          <a:bodyPr tIns="720000"/>
          <a:lstStyle>
            <a:lvl1pPr algn="ctr">
              <a:defRPr b="0" baseline="0"/>
            </a:lvl1pPr>
          </a:lstStyle>
          <a:p>
            <a:r>
              <a:rPr lang="nl-NL"/>
              <a:t>Klik op het pictogram hieronder om een foto in te voegen</a:t>
            </a:r>
          </a:p>
        </p:txBody>
      </p:sp>
      <p:sp>
        <p:nvSpPr>
          <p:cNvPr id="13" name="Tijdelijke aanduiding voor tekst 12"/>
          <p:cNvSpPr>
            <a:spLocks noGrp="1"/>
          </p:cNvSpPr>
          <p:nvPr>
            <p:ph type="body" sz="quarter" idx="11" hasCustomPrompt="1"/>
          </p:nvPr>
        </p:nvSpPr>
        <p:spPr>
          <a:xfrm>
            <a:off x="6872041" y="1698685"/>
            <a:ext cx="5317200" cy="486000"/>
          </a:xfrm>
          <a:prstGeom prst="rect">
            <a:avLst/>
          </a:prstGeom>
          <a:blipFill>
            <a:blip r:embed="rId3"/>
            <a:stretch>
              <a:fillRect/>
            </a:stretch>
          </a:blipFill>
        </p:spPr>
        <p:txBody>
          <a:bodyPr>
            <a:normAutofit/>
          </a:bodyPr>
          <a:lstStyle>
            <a:lvl1pPr algn="r">
              <a:defRPr sz="100" b="0">
                <a:solidFill>
                  <a:schemeClr val="bg1"/>
                </a:solidFill>
              </a:defRPr>
            </a:lvl1pPr>
          </a:lstStyle>
          <a:p>
            <a:pPr lvl="0"/>
            <a:r>
              <a:rPr lang="nl-NL"/>
              <a:t>‘</a:t>
            </a:r>
          </a:p>
        </p:txBody>
      </p:sp>
      <p:sp>
        <p:nvSpPr>
          <p:cNvPr id="15" name="Toelichting"/>
          <p:cNvSpPr txBox="1"/>
          <p:nvPr userDrawn="1"/>
        </p:nvSpPr>
        <p:spPr>
          <a:xfrm>
            <a:off x="0" y="7132320"/>
            <a:ext cx="12192000" cy="2555377"/>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a:lnSpc>
                <a:spcPct val="100000"/>
              </a:lnSpc>
            </a:pPr>
            <a:endParaRPr lang="nl-NL" sz="1400" b="1" u="none" kern="1200" noProof="1">
              <a:solidFill>
                <a:schemeClr val="accent1"/>
              </a:solidFill>
              <a:effectLst/>
              <a:latin typeface="+mn-lt"/>
              <a:ea typeface="+mn-ea"/>
              <a:cs typeface="Roboto" panose="02000000000000000000" pitchFamily="2" charset="0"/>
            </a:endParaRPr>
          </a:p>
        </p:txBody>
      </p:sp>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 titel"/>
          <p:cNvSpPr>
            <a:spLocks noGrp="1"/>
          </p:cNvSpPr>
          <p:nvPr>
            <p:ph type="title"/>
          </p:nvPr>
        </p:nvSpPr>
        <p:spPr/>
        <p:txBody>
          <a:bodyPr/>
          <a:lstStyle/>
          <a:p>
            <a:r>
              <a:rPr lang="nl-NL"/>
              <a:t>Klik om de stijl te bewerken</a:t>
            </a:r>
          </a:p>
        </p:txBody>
      </p:sp>
      <p:sp>
        <p:nvSpPr>
          <p:cNvPr id="12" name="Tekst: ondertitel"/>
          <p:cNvSpPr>
            <a:spLocks noGrp="1"/>
          </p:cNvSpPr>
          <p:nvPr>
            <p:ph type="body" sz="quarter" idx="12" hasCustomPrompt="1"/>
          </p:nvPr>
        </p:nvSpPr>
        <p:spPr>
          <a:xfrm>
            <a:off x="576263" y="1468800"/>
            <a:ext cx="9522000" cy="461665"/>
          </a:xfrm>
          <a:prstGeom prst="rect">
            <a:avLst/>
          </a:prstGeom>
        </p:spPr>
        <p:txBody>
          <a:bodyPr>
            <a:noAutofit/>
          </a:bodyPr>
          <a:lstStyle>
            <a:lvl1pPr>
              <a:defRPr sz="2600" b="0" i="1">
                <a:solidFill>
                  <a:schemeClr val="tx1"/>
                </a:solidFill>
              </a:defRPr>
            </a:lvl1pPr>
          </a:lstStyle>
          <a:p>
            <a:pPr lvl="0"/>
            <a:r>
              <a:rPr lang="nl-NL"/>
              <a:t>Klik om een ondertitel te maken.</a:t>
            </a:r>
          </a:p>
        </p:txBody>
      </p:sp>
      <p:sp>
        <p:nvSpPr>
          <p:cNvPr id="10" name="Tekst: inhoud"/>
          <p:cNvSpPr>
            <a:spLocks noGrp="1"/>
          </p:cNvSpPr>
          <p:nvPr>
            <p:ph type="body" sz="quarter" idx="13"/>
          </p:nvPr>
        </p:nvSpPr>
        <p:spPr>
          <a:xfrm>
            <a:off x="576000" y="2494800"/>
            <a:ext cx="6043741"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3224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 Achtergrondfoto">
    <p:spTree>
      <p:nvGrpSpPr>
        <p:cNvPr id="1" name=""/>
        <p:cNvGrpSpPr/>
        <p:nvPr/>
      </p:nvGrpSpPr>
      <p:grpSpPr>
        <a:xfrm>
          <a:off x="0" y="0"/>
          <a:ext cx="0" cy="0"/>
          <a:chOff x="0" y="0"/>
          <a:chExt cx="0" cy="0"/>
        </a:xfrm>
      </p:grpSpPr>
      <p:sp>
        <p:nvSpPr>
          <p:cNvPr id="11" name="Foto: kader"/>
          <p:cNvSpPr>
            <a:spLocks noGrp="1"/>
          </p:cNvSpPr>
          <p:nvPr>
            <p:ph type="pic" sz="quarter" idx="12" hasCustomPrompt="1"/>
          </p:nvPr>
        </p:nvSpPr>
        <p:spPr>
          <a:xfrm>
            <a:off x="1" y="0"/>
            <a:ext cx="12192000" cy="6858000"/>
          </a:xfrm>
          <a:prstGeom prst="rect">
            <a:avLst/>
          </a:prstGeom>
          <a:solidFill>
            <a:schemeClr val="bg1">
              <a:lumMod val="65000"/>
            </a:schemeClr>
          </a:solidFill>
        </p:spPr>
        <p:txBody>
          <a:bodyPr lIns="180000" tIns="5400000">
            <a:normAutofit/>
          </a:bodyPr>
          <a:lstStyle>
            <a:lvl1pPr>
              <a:defRPr sz="1400" b="0"/>
            </a:lvl1pPr>
          </a:lstStyle>
          <a:p>
            <a:r>
              <a:rPr lang="nl-NL"/>
              <a:t>Om een foto in te voegen: klik hier en &gt;Invoegen &gt;Afbeeldingen</a:t>
            </a:r>
          </a:p>
        </p:txBody>
      </p:sp>
      <p:sp>
        <p:nvSpPr>
          <p:cNvPr id="13" name="Tekst: titel"/>
          <p:cNvSpPr>
            <a:spLocks noGrp="1"/>
          </p:cNvSpPr>
          <p:nvPr>
            <p:ph type="ctrTitle"/>
          </p:nvPr>
        </p:nvSpPr>
        <p:spPr>
          <a:xfrm>
            <a:off x="576000" y="723600"/>
            <a:ext cx="6069600" cy="3646800"/>
          </a:xfrm>
          <a:blipFill dpi="0" rotWithShape="1">
            <a:blip r:embed="rId2"/>
            <a:srcRect/>
            <a:stretch>
              <a:fillRect/>
            </a:stretch>
          </a:blipFill>
        </p:spPr>
        <p:txBody>
          <a:bodyPr lIns="432000" tIns="540000" rIns="144000" anchor="t" anchorCtr="0">
            <a:normAutofit/>
          </a:bodyPr>
          <a:lstStyle>
            <a:lvl1pPr algn="l">
              <a:lnSpc>
                <a:spcPts val="6400"/>
              </a:lnSpc>
              <a:defRPr sz="5400" b="0">
                <a:solidFill>
                  <a:schemeClr val="bg1"/>
                </a:solidFill>
              </a:defRPr>
            </a:lvl1pPr>
          </a:lstStyle>
          <a:p>
            <a:r>
              <a:rPr lang="nl-NL"/>
              <a:t>Klik om de stijl te bewerken</a:t>
            </a:r>
          </a:p>
        </p:txBody>
      </p:sp>
      <p:sp>
        <p:nvSpPr>
          <p:cNvPr id="6" name="Overlay"/>
          <p:cNvSpPr>
            <a:spLocks noGrp="1"/>
          </p:cNvSpPr>
          <p:nvPr>
            <p:ph type="body" sz="quarter" idx="16" hasCustomPrompt="1"/>
          </p:nvPr>
        </p:nvSpPr>
        <p:spPr>
          <a:xfrm>
            <a:off x="10948994" y="0"/>
            <a:ext cx="1231200" cy="6858000"/>
          </a:xfrm>
          <a:prstGeom prst="rect">
            <a:avLst/>
          </a:prstGeom>
          <a:blipFill>
            <a:blip r:embed="rId3"/>
            <a:stretch>
              <a:fillRect/>
            </a:stretch>
          </a:blipFill>
        </p:spPr>
        <p:txBody>
          <a:bodyPr>
            <a:normAutofit/>
          </a:bodyPr>
          <a:lstStyle>
            <a:lvl1pPr algn="r">
              <a:defRPr sz="100" b="0">
                <a:solidFill>
                  <a:schemeClr val="bg1"/>
                </a:solidFill>
              </a:defRPr>
            </a:lvl1pPr>
          </a:lstStyle>
          <a:p>
            <a:pPr lvl="0"/>
            <a:r>
              <a:rPr lang="nl-NL"/>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4">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20" name="Toelichting"/>
          <p:cNvSpPr txBox="1"/>
          <p:nvPr userDrawn="1"/>
        </p:nvSpPr>
        <p:spPr>
          <a:xfrm>
            <a:off x="0" y="7132320"/>
            <a:ext cx="12192000" cy="312378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linksonder.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a:p>
            <a:pPr marL="285750" indent="-285750">
              <a:lnSpc>
                <a:spcPct val="100000"/>
              </a:lnSpc>
              <a:buFont typeface="Arial" panose="020B0604020202020204" pitchFamily="34" charset="0"/>
              <a:buChar char="•"/>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p:txBody>
      </p:sp>
    </p:spTree>
    <p:extLst>
      <p:ext uri="{BB962C8B-B14F-4D97-AF65-F5344CB8AC3E}">
        <p14:creationId xmlns:p14="http://schemas.microsoft.com/office/powerpoint/2010/main" val="59008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chtergrondfoto">
    <p:spTree>
      <p:nvGrpSpPr>
        <p:cNvPr id="1" name=""/>
        <p:cNvGrpSpPr/>
        <p:nvPr/>
      </p:nvGrpSpPr>
      <p:grpSpPr>
        <a:xfrm>
          <a:off x="0" y="0"/>
          <a:ext cx="0" cy="0"/>
          <a:chOff x="0" y="0"/>
          <a:chExt cx="0" cy="0"/>
        </a:xfrm>
      </p:grpSpPr>
      <p:sp>
        <p:nvSpPr>
          <p:cNvPr id="11" name="Foto: kader"/>
          <p:cNvSpPr>
            <a:spLocks noGrp="1"/>
          </p:cNvSpPr>
          <p:nvPr>
            <p:ph type="pic" sz="quarter" idx="12" hasCustomPrompt="1"/>
          </p:nvPr>
        </p:nvSpPr>
        <p:spPr>
          <a:xfrm>
            <a:off x="1" y="0"/>
            <a:ext cx="12192000" cy="6858000"/>
          </a:xfrm>
          <a:prstGeom prst="rect">
            <a:avLst/>
          </a:prstGeom>
          <a:solidFill>
            <a:schemeClr val="bg1">
              <a:lumMod val="65000"/>
            </a:schemeClr>
          </a:solidFill>
        </p:spPr>
        <p:txBody>
          <a:bodyPr lIns="180000" tIns="2160000">
            <a:normAutofit/>
          </a:bodyPr>
          <a:lstStyle>
            <a:lvl1pPr algn="ctr">
              <a:defRPr sz="1400" b="0"/>
            </a:lvl1pPr>
          </a:lstStyle>
          <a:p>
            <a:r>
              <a:rPr lang="nl-NL"/>
              <a:t>Om een foto in te voegen: klik op het pictogram hieronder</a:t>
            </a:r>
          </a:p>
        </p:txBody>
      </p:sp>
      <p:sp>
        <p:nvSpPr>
          <p:cNvPr id="6" name="Overlay"/>
          <p:cNvSpPr>
            <a:spLocks noGrp="1"/>
          </p:cNvSpPr>
          <p:nvPr>
            <p:ph type="body" sz="quarter" idx="16" hasCustomPrompt="1"/>
          </p:nvPr>
        </p:nvSpPr>
        <p:spPr>
          <a:xfrm>
            <a:off x="10948994" y="0"/>
            <a:ext cx="1231200" cy="6858000"/>
          </a:xfrm>
          <a:prstGeom prst="rect">
            <a:avLst/>
          </a:prstGeom>
          <a:blipFill>
            <a:blip r:embed="rId2"/>
            <a:stretch>
              <a:fillRect/>
            </a:stretch>
          </a:blipFill>
        </p:spPr>
        <p:txBody>
          <a:bodyPr>
            <a:normAutofit/>
          </a:bodyPr>
          <a:lstStyle>
            <a:lvl1pPr algn="r">
              <a:defRPr sz="100" b="0">
                <a:solidFill>
                  <a:schemeClr val="bg1"/>
                </a:solidFill>
              </a:defRPr>
            </a:lvl1pPr>
          </a:lstStyle>
          <a:p>
            <a:pPr lvl="0"/>
            <a:r>
              <a:rPr lang="nl-NL"/>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20" name="Toelichting"/>
          <p:cNvSpPr txBox="1"/>
          <p:nvPr userDrawn="1"/>
        </p:nvSpPr>
        <p:spPr>
          <a:xfrm>
            <a:off x="0" y="7132320"/>
            <a:ext cx="12192000" cy="285292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het pictogram in het midden.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p:txBody>
      </p:sp>
    </p:spTree>
    <p:extLst>
      <p:ext uri="{BB962C8B-B14F-4D97-AF65-F5344CB8AC3E}">
        <p14:creationId xmlns:p14="http://schemas.microsoft.com/office/powerpoint/2010/main" val="1422921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ee foto's">
    <p:spTree>
      <p:nvGrpSpPr>
        <p:cNvPr id="1" name=""/>
        <p:cNvGrpSpPr/>
        <p:nvPr/>
      </p:nvGrpSpPr>
      <p:grpSpPr>
        <a:xfrm>
          <a:off x="0" y="0"/>
          <a:ext cx="0" cy="0"/>
          <a:chOff x="0" y="0"/>
          <a:chExt cx="0" cy="0"/>
        </a:xfrm>
      </p:grpSpPr>
      <p:sp>
        <p:nvSpPr>
          <p:cNvPr id="8" name="Foto: kader 2"/>
          <p:cNvSpPr>
            <a:spLocks noGrp="1"/>
          </p:cNvSpPr>
          <p:nvPr>
            <p:ph type="pic" sz="quarter" idx="17" hasCustomPrompt="1"/>
          </p:nvPr>
        </p:nvSpPr>
        <p:spPr>
          <a:xfrm>
            <a:off x="6094800" y="0"/>
            <a:ext cx="6094800" cy="6858000"/>
          </a:xfrm>
          <a:prstGeom prst="rect">
            <a:avLst/>
          </a:prstGeom>
          <a:solidFill>
            <a:schemeClr val="bg1">
              <a:lumMod val="65000"/>
            </a:schemeClr>
          </a:solidFill>
        </p:spPr>
        <p:txBody>
          <a:bodyPr lIns="180000" tIns="2160000">
            <a:normAutofit/>
          </a:bodyPr>
          <a:lstStyle>
            <a:lvl1pPr algn="ctr">
              <a:defRPr sz="1400" b="0"/>
            </a:lvl1pPr>
          </a:lstStyle>
          <a:p>
            <a:r>
              <a:rPr lang="nl-NL"/>
              <a:t>Om een foto in te voegen: klik op het pictogram hieronder</a:t>
            </a:r>
          </a:p>
        </p:txBody>
      </p:sp>
      <p:sp>
        <p:nvSpPr>
          <p:cNvPr id="11" name="Foto: kader 1"/>
          <p:cNvSpPr>
            <a:spLocks noGrp="1"/>
          </p:cNvSpPr>
          <p:nvPr>
            <p:ph type="pic" sz="quarter" idx="12" hasCustomPrompt="1"/>
          </p:nvPr>
        </p:nvSpPr>
        <p:spPr>
          <a:xfrm>
            <a:off x="0" y="0"/>
            <a:ext cx="6094800" cy="6858000"/>
          </a:xfrm>
          <a:prstGeom prst="rect">
            <a:avLst/>
          </a:prstGeom>
          <a:solidFill>
            <a:schemeClr val="bg1">
              <a:lumMod val="65000"/>
            </a:schemeClr>
          </a:solidFill>
        </p:spPr>
        <p:txBody>
          <a:bodyPr lIns="180000" tIns="2160000">
            <a:normAutofit/>
          </a:bodyPr>
          <a:lstStyle>
            <a:lvl1pPr algn="ctr">
              <a:defRPr sz="1400" b="0"/>
            </a:lvl1pPr>
          </a:lstStyle>
          <a:p>
            <a:r>
              <a:rPr lang="nl-NL"/>
              <a:t>Om een foto in te voegen: klik op het pictogram hieronder</a:t>
            </a:r>
          </a:p>
        </p:txBody>
      </p:sp>
      <p:sp>
        <p:nvSpPr>
          <p:cNvPr id="6" name="Overlay"/>
          <p:cNvSpPr>
            <a:spLocks noGrp="1"/>
          </p:cNvSpPr>
          <p:nvPr>
            <p:ph type="body" sz="quarter" idx="16" hasCustomPrompt="1"/>
          </p:nvPr>
        </p:nvSpPr>
        <p:spPr>
          <a:xfrm>
            <a:off x="0" y="0"/>
            <a:ext cx="12189600" cy="2120400"/>
          </a:xfrm>
          <a:prstGeom prst="rect">
            <a:avLst/>
          </a:prstGeom>
          <a:blipFill>
            <a:blip r:embed="rId2"/>
            <a:stretch>
              <a:fillRect/>
            </a:stretch>
          </a:blipFill>
        </p:spPr>
        <p:txBody>
          <a:bodyPr>
            <a:normAutofit/>
          </a:bodyPr>
          <a:lstStyle>
            <a:lvl1pPr algn="r">
              <a:defRPr sz="100" b="0">
                <a:solidFill>
                  <a:schemeClr val="bg1"/>
                </a:solidFill>
              </a:defRPr>
            </a:lvl1pPr>
          </a:lstStyle>
          <a:p>
            <a:pPr lvl="0"/>
            <a:r>
              <a:rPr lang="nl-NL"/>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20" name="Toelichting"/>
          <p:cNvSpPr txBox="1"/>
          <p:nvPr userDrawn="1"/>
        </p:nvSpPr>
        <p:spPr>
          <a:xfrm>
            <a:off x="0" y="7132320"/>
            <a:ext cx="12192000" cy="285292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het pictogram in het midden.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p:txBody>
      </p:sp>
    </p:spTree>
    <p:extLst>
      <p:ext uri="{BB962C8B-B14F-4D97-AF65-F5344CB8AC3E}">
        <p14:creationId xmlns:p14="http://schemas.microsoft.com/office/powerpoint/2010/main" val="349138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6" name="Toelichting"/>
          <p:cNvSpPr txBox="1"/>
          <p:nvPr userDrawn="1"/>
        </p:nvSpPr>
        <p:spPr>
          <a:xfrm>
            <a:off x="0" y="7132320"/>
            <a:ext cx="12192000" cy="2179105"/>
          </a:xfrm>
          <a:prstGeom prst="rect">
            <a:avLst/>
          </a:prstGeom>
          <a:noFill/>
        </p:spPr>
        <p:txBody>
          <a:bodyPr wrap="square" lIns="0" tIns="0" rIns="0" bIns="0" numCol="2" spcCol="288000" rtlCol="0">
            <a:noAutofit/>
          </a:bodyPr>
          <a:lstStyle/>
          <a:p>
            <a:pPr>
              <a:lnSpc>
                <a:spcPct val="100000"/>
              </a:lnSpc>
            </a:pPr>
            <a:r>
              <a:rPr lang="nl-NL" sz="1200" b="1" u="none" kern="1200" noProof="1">
                <a:solidFill>
                  <a:schemeClr val="accent1"/>
                </a:solidFill>
                <a:effectLst/>
                <a:latin typeface="+mn-lt"/>
                <a:ea typeface="+mn-ea"/>
                <a:cs typeface="Roboto" panose="02000000000000000000" pitchFamily="2" charset="0"/>
              </a:rPr>
              <a:t>Afbeelding invoegen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Klik op het afbeeldingen-icoon.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Zoek vanuit je bestanden de gewenste afbeelding op.</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De afbeelding (het kader) kan groter of kleiner worden. Dit is afhankelijk van het formaat van de gekozen foto of afbeelding.</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kern="1200" noProof="1">
                <a:solidFill>
                  <a:schemeClr val="tx1"/>
                </a:solidFill>
                <a:effectLst/>
                <a:latin typeface="+mn-lt"/>
                <a:ea typeface="+mn-ea"/>
                <a:cs typeface="Roboto" panose="02000000000000000000" pitchFamily="2" charset="0"/>
              </a:rPr>
              <a:t>NB: met de andere icoontjes in het afbeeldingskader is het mogelijk om een tabel, grafiek of een clip-art in te voegen.</a:t>
            </a:r>
          </a:p>
          <a:p>
            <a:pPr>
              <a:lnSpc>
                <a:spcPct val="100000"/>
              </a:lnSpc>
            </a:pP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b="1" u="none" kern="1200" noProof="1">
                <a:solidFill>
                  <a:schemeClr val="accent1"/>
                </a:solidFill>
                <a:effectLst/>
                <a:latin typeface="+mn-lt"/>
                <a:ea typeface="+mn-ea"/>
                <a:cs typeface="Roboto" panose="02000000000000000000" pitchFamily="2" charset="0"/>
              </a:rPr>
              <a:t>Afbeelding bewerken</a:t>
            </a:r>
          </a:p>
          <a:p>
            <a:pPr>
              <a:lnSpc>
                <a:spcPct val="100000"/>
              </a:lnSpc>
            </a:pPr>
            <a:r>
              <a:rPr lang="nl-NL" sz="1200" kern="1200" noProof="1">
                <a:solidFill>
                  <a:schemeClr val="tx1"/>
                </a:solidFill>
                <a:effectLst/>
                <a:latin typeface="+mn-lt"/>
                <a:ea typeface="+mn-ea"/>
                <a:cs typeface="Roboto" panose="02000000000000000000" pitchFamily="2" charset="0"/>
              </a:rPr>
              <a:t>Om de afbeelding op het juiste formaat te maken (afmetingen: zie de</a:t>
            </a:r>
            <a:r>
              <a:rPr lang="nl-NL" sz="1200" kern="1200" baseline="0" noProof="1">
                <a:solidFill>
                  <a:schemeClr val="tx1"/>
                </a:solidFill>
                <a:effectLst/>
                <a:latin typeface="+mn-lt"/>
                <a:ea typeface="+mn-ea"/>
                <a:cs typeface="Roboto" panose="02000000000000000000" pitchFamily="2" charset="0"/>
              </a:rPr>
              <a:t> toelichting links</a:t>
            </a:r>
            <a:r>
              <a:rPr lang="nl-NL" sz="1200" kern="1200" noProof="1">
                <a:solidFill>
                  <a:schemeClr val="tx1"/>
                </a:solidFill>
                <a:effectLst/>
                <a:latin typeface="+mn-lt"/>
                <a:ea typeface="+mn-ea"/>
                <a:cs typeface="Roboto" panose="02000000000000000000" pitchFamily="2" charset="0"/>
              </a:rPr>
              <a:t>boven) kun je bij tab </a:t>
            </a:r>
            <a:r>
              <a:rPr lang="nl-NL" sz="1200" b="1" kern="1200" noProof="1">
                <a:solidFill>
                  <a:schemeClr val="tx1"/>
                </a:solidFill>
                <a:effectLst/>
                <a:latin typeface="+mn-lt"/>
                <a:ea typeface="+mn-ea"/>
                <a:cs typeface="Roboto" panose="02000000000000000000" pitchFamily="2" charset="0"/>
              </a:rPr>
              <a:t>Opmaak</a:t>
            </a:r>
            <a:r>
              <a:rPr lang="nl-NL" sz="1200" kern="1200" noProof="1">
                <a:solidFill>
                  <a:schemeClr val="tx1"/>
                </a:solidFill>
                <a:effectLst/>
                <a:latin typeface="+mn-lt"/>
                <a:ea typeface="+mn-ea"/>
                <a:cs typeface="Roboto" panose="02000000000000000000" pitchFamily="2" charset="0"/>
              </a:rPr>
              <a:t> / </a:t>
            </a:r>
            <a:r>
              <a:rPr lang="nl-NL" sz="1200" b="1" kern="1200" noProof="1">
                <a:solidFill>
                  <a:schemeClr val="tx1"/>
                </a:solidFill>
                <a:effectLst/>
                <a:latin typeface="+mn-lt"/>
                <a:ea typeface="+mn-ea"/>
                <a:cs typeface="Roboto" panose="02000000000000000000" pitchFamily="2" charset="0"/>
              </a:rPr>
              <a:t>Grootte</a:t>
            </a:r>
            <a:r>
              <a:rPr lang="nl-NL" sz="1200" kern="1200" noProof="1">
                <a:solidFill>
                  <a:schemeClr val="tx1"/>
                </a:solidFill>
                <a:effectLst/>
                <a:latin typeface="+mn-lt"/>
                <a:ea typeface="+mn-ea"/>
                <a:cs typeface="Roboto" panose="02000000000000000000" pitchFamily="2" charset="0"/>
              </a:rPr>
              <a:t> de afbeelding vergroten, verkleinen</a:t>
            </a:r>
            <a:r>
              <a:rPr lang="nl-NL" sz="1200" kern="1200" baseline="0" noProof="1">
                <a:solidFill>
                  <a:schemeClr val="tx1"/>
                </a:solidFill>
                <a:effectLst/>
                <a:latin typeface="+mn-lt"/>
                <a:ea typeface="+mn-ea"/>
                <a:cs typeface="Roboto" panose="02000000000000000000" pitchFamily="2" charset="0"/>
              </a:rPr>
              <a:t> of bijsnijden.</a:t>
            </a: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kern="1200" noProof="1">
                <a:solidFill>
                  <a:schemeClr val="tx1"/>
                </a:solidFill>
                <a:effectLst/>
                <a:latin typeface="+mn-lt"/>
                <a:ea typeface="+mn-ea"/>
                <a:cs typeface="Roboto" panose="02000000000000000000" pitchFamily="2" charset="0"/>
              </a:rPr>
              <a:t>Zorg ervoor dat de hoogte-breedteverhouding van de afbeelding altijd behouden blijft (vergrendelen). </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b="1" u="none" kern="1200" noProof="1">
                <a:solidFill>
                  <a:schemeClr val="accent1"/>
                </a:solidFill>
                <a:effectLst/>
                <a:latin typeface="+mn-lt"/>
                <a:ea typeface="+mn-ea"/>
                <a:cs typeface="Roboto" panose="02000000000000000000" pitchFamily="2" charset="0"/>
              </a:rPr>
              <a:t>Afbeelding wijzigen</a:t>
            </a:r>
          </a:p>
          <a:p>
            <a:pPr>
              <a:lnSpc>
                <a:spcPct val="100000"/>
              </a:lnSpc>
            </a:pPr>
            <a:r>
              <a:rPr lang="nl-NL" sz="1200" kern="1200" noProof="1">
                <a:solidFill>
                  <a:schemeClr val="tx1"/>
                </a:solidFill>
                <a:effectLst/>
                <a:latin typeface="+mn-lt"/>
                <a:ea typeface="+mn-ea"/>
                <a:cs typeface="Roboto" panose="02000000000000000000" pitchFamily="2" charset="0"/>
              </a:rPr>
              <a:t>Als je een afbeelding hebt ingevoegd en je wilt toch een andere afbeelding plaatsen, klik dan</a:t>
            </a:r>
            <a:r>
              <a:rPr lang="nl-NL" sz="1200" kern="1200" baseline="0" noProof="1">
                <a:solidFill>
                  <a:schemeClr val="tx1"/>
                </a:solidFill>
                <a:effectLst/>
                <a:latin typeface="+mn-lt"/>
                <a:ea typeface="+mn-ea"/>
                <a:cs typeface="Roboto" panose="02000000000000000000" pitchFamily="2" charset="0"/>
              </a:rPr>
              <a:t> op de ‘foute’ foto en druk op [Delete]. </a:t>
            </a:r>
            <a:r>
              <a:rPr lang="nl-NL" sz="1200" kern="1200" noProof="1">
                <a:solidFill>
                  <a:schemeClr val="tx1"/>
                </a:solidFill>
                <a:effectLst/>
                <a:latin typeface="+mn-lt"/>
                <a:ea typeface="+mn-ea"/>
                <a:cs typeface="Roboto" panose="02000000000000000000" pitchFamily="2" charset="0"/>
              </a:rPr>
              <a:t>Voeg dan de gewenste foto in.</a:t>
            </a:r>
          </a:p>
          <a:p>
            <a:pPr>
              <a:lnSpc>
                <a:spcPct val="100000"/>
              </a:lnSpc>
            </a:pPr>
            <a:endParaRPr lang="nl-NL" sz="1200" kern="1200" noProof="1">
              <a:solidFill>
                <a:schemeClr val="tx1"/>
              </a:solidFill>
              <a:effectLst/>
              <a:latin typeface="+mn-lt"/>
              <a:ea typeface="+mn-ea"/>
              <a:cs typeface="Roboto" panose="02000000000000000000" pitchFamily="2" charset="0"/>
            </a:endParaRPr>
          </a:p>
        </p:txBody>
      </p:sp>
      <p:sp>
        <p:nvSpPr>
          <p:cNvPr id="2" name="Titel 1"/>
          <p:cNvSpPr>
            <a:spLocks noGrp="1"/>
          </p:cNvSpPr>
          <p:nvPr>
            <p:ph type="title"/>
          </p:nvPr>
        </p:nvSpPr>
        <p:spPr/>
        <p:txBody>
          <a:bodyPr/>
          <a:lstStyle/>
          <a:p>
            <a:r>
              <a:rPr lang="nl-NL"/>
              <a:t>Klik om stijl te bewerken</a:t>
            </a:r>
          </a:p>
        </p:txBody>
      </p:sp>
      <p:sp>
        <p:nvSpPr>
          <p:cNvPr id="7"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Tree>
    <p:extLst>
      <p:ext uri="{BB962C8B-B14F-4D97-AF65-F5344CB8AC3E}">
        <p14:creationId xmlns:p14="http://schemas.microsoft.com/office/powerpoint/2010/main" val="376757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 tekst">
    <p:spTree>
      <p:nvGrpSpPr>
        <p:cNvPr id="1" name=""/>
        <p:cNvGrpSpPr/>
        <p:nvPr/>
      </p:nvGrpSpPr>
      <p:grpSpPr>
        <a:xfrm>
          <a:off x="0" y="0"/>
          <a:ext cx="0" cy="0"/>
          <a:chOff x="0" y="0"/>
          <a:chExt cx="0" cy="0"/>
        </a:xfrm>
      </p:grpSpPr>
      <p:sp>
        <p:nvSpPr>
          <p:cNvPr id="7" name="Toelichting"/>
          <p:cNvSpPr txBox="1"/>
          <p:nvPr userDrawn="1"/>
        </p:nvSpPr>
        <p:spPr>
          <a:xfrm>
            <a:off x="0" y="7132321"/>
            <a:ext cx="12192000" cy="2037438"/>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a:lnSpc>
                <a:spcPct val="100000"/>
              </a:lnSpc>
            </a:pPr>
            <a:endParaRPr lang="nl-NL" sz="1400" b="1" u="none" kern="1200" noProof="1">
              <a:solidFill>
                <a:schemeClr val="accent1"/>
              </a:solidFill>
              <a:effectLst/>
              <a:latin typeface="+mn-lt"/>
              <a:ea typeface="+mn-ea"/>
              <a:cs typeface="Roboto" panose="02000000000000000000" pitchFamily="2" charset="0"/>
            </a:endParaRPr>
          </a:p>
        </p:txBody>
      </p:sp>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 titel"/>
          <p:cNvSpPr>
            <a:spLocks noGrp="1"/>
          </p:cNvSpPr>
          <p:nvPr>
            <p:ph type="title"/>
          </p:nvPr>
        </p:nvSpPr>
        <p:spPr>
          <a:xfrm>
            <a:off x="576000" y="885600"/>
            <a:ext cx="9520500" cy="461665"/>
          </a:xfrm>
        </p:spPr>
        <p:txBody>
          <a:bodyPr>
            <a:noAutofit/>
          </a:bodyPr>
          <a:lstStyle/>
          <a:p>
            <a:r>
              <a:rPr lang="nl-NL"/>
              <a:t>Klik om de stijl te bewerken</a:t>
            </a:r>
          </a:p>
        </p:txBody>
      </p:sp>
      <p:sp>
        <p:nvSpPr>
          <p:cNvPr id="9" name="Tekst: ondertitel"/>
          <p:cNvSpPr>
            <a:spLocks noGrp="1"/>
          </p:cNvSpPr>
          <p:nvPr>
            <p:ph type="body" sz="quarter" idx="10" hasCustomPrompt="1"/>
          </p:nvPr>
        </p:nvSpPr>
        <p:spPr>
          <a:xfrm>
            <a:off x="576263" y="1317600"/>
            <a:ext cx="9522000" cy="461665"/>
          </a:xfrm>
          <a:prstGeom prst="rect">
            <a:avLst/>
          </a:prstGeom>
        </p:spPr>
        <p:txBody>
          <a:bodyPr>
            <a:noAutofit/>
          </a:bodyPr>
          <a:lstStyle>
            <a:lvl1pPr>
              <a:defRPr sz="2600" b="0" i="1">
                <a:solidFill>
                  <a:schemeClr val="tx1"/>
                </a:solidFill>
              </a:defRPr>
            </a:lvl1pPr>
          </a:lstStyle>
          <a:p>
            <a:pPr lvl="0"/>
            <a:r>
              <a:rPr lang="nl-NL"/>
              <a:t>Klik om een ondertitel te maken.</a:t>
            </a:r>
          </a:p>
        </p:txBody>
      </p:sp>
      <p:sp>
        <p:nvSpPr>
          <p:cNvPr id="10" name="Tekst: inhoud"/>
          <p:cNvSpPr>
            <a:spLocks noGrp="1"/>
          </p:cNvSpPr>
          <p:nvPr>
            <p:ph type="body" sz="quarter" idx="11"/>
          </p:nvPr>
        </p:nvSpPr>
        <p:spPr>
          <a:xfrm>
            <a:off x="576000" y="2494800"/>
            <a:ext cx="9520500" cy="3848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9332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sp>
        <p:nvSpPr>
          <p:cNvPr id="4" name="Foto 1"/>
          <p:cNvSpPr>
            <a:spLocks noGrp="1"/>
          </p:cNvSpPr>
          <p:nvPr>
            <p:ph type="pic" sz="quarter" idx="18" hasCustomPrompt="1"/>
          </p:nvPr>
        </p:nvSpPr>
        <p:spPr>
          <a:xfrm>
            <a:off x="576263" y="2664000"/>
            <a:ext cx="1872000" cy="1872000"/>
          </a:xfrm>
          <a:prstGeom prst="rect">
            <a:avLst/>
          </a:prstGeom>
        </p:spPr>
        <p:txBody>
          <a:bodyPr>
            <a:normAutofit/>
          </a:bodyPr>
          <a:lstStyle>
            <a:lvl1pPr algn="ctr">
              <a:lnSpc>
                <a:spcPct val="100000"/>
              </a:lnSpc>
              <a:defRPr sz="1600" b="0"/>
            </a:lvl1pPr>
          </a:lstStyle>
          <a:p>
            <a:r>
              <a:rPr lang="nl-NL"/>
              <a:t>Klik op het pictogram om een foto in te voegen</a:t>
            </a:r>
          </a:p>
        </p:txBody>
      </p:sp>
      <p:sp>
        <p:nvSpPr>
          <p:cNvPr id="6" name="Naam 1"/>
          <p:cNvSpPr>
            <a:spLocks noGrp="1"/>
          </p:cNvSpPr>
          <p:nvPr>
            <p:ph type="body" sz="quarter" idx="19" hasCustomPrompt="1"/>
          </p:nvPr>
        </p:nvSpPr>
        <p:spPr>
          <a:xfrm>
            <a:off x="576263" y="4775200"/>
            <a:ext cx="2522800" cy="276999"/>
          </a:xfrm>
          <a:prstGeom prst="rect">
            <a:avLst/>
          </a:prstGeom>
        </p:spPr>
        <p:txBody>
          <a:bodyPr>
            <a:spAutoFit/>
          </a:bodyPr>
          <a:lstStyle>
            <a:lvl1pPr>
              <a:lnSpc>
                <a:spcPct val="100000"/>
              </a:lnSpc>
              <a:defRPr sz="1800"/>
            </a:lvl1pPr>
          </a:lstStyle>
          <a:p>
            <a:pPr lvl="0"/>
            <a:r>
              <a:rPr lang="nl-NL"/>
              <a:t>naam</a:t>
            </a:r>
          </a:p>
        </p:txBody>
      </p:sp>
      <p:sp>
        <p:nvSpPr>
          <p:cNvPr id="19" name="Functie 1"/>
          <p:cNvSpPr>
            <a:spLocks noGrp="1"/>
          </p:cNvSpPr>
          <p:nvPr>
            <p:ph type="body" sz="quarter" idx="20" hasCustomPrompt="1"/>
          </p:nvPr>
        </p:nvSpPr>
        <p:spPr>
          <a:xfrm>
            <a:off x="576000" y="5232662"/>
            <a:ext cx="2522800" cy="276999"/>
          </a:xfrm>
          <a:prstGeom prst="rect">
            <a:avLst/>
          </a:prstGeom>
        </p:spPr>
        <p:txBody>
          <a:bodyPr>
            <a:spAutoFit/>
          </a:bodyPr>
          <a:lstStyle>
            <a:lvl1pPr>
              <a:lnSpc>
                <a:spcPct val="100000"/>
              </a:lnSpc>
              <a:defRPr sz="1800" b="0"/>
            </a:lvl1pPr>
          </a:lstStyle>
          <a:p>
            <a:pPr lvl="0"/>
            <a:r>
              <a:rPr lang="nl-NL"/>
              <a:t>functie</a:t>
            </a:r>
          </a:p>
        </p:txBody>
      </p:sp>
      <p:sp>
        <p:nvSpPr>
          <p:cNvPr id="20" name="Foto 2"/>
          <p:cNvSpPr>
            <a:spLocks noGrp="1"/>
          </p:cNvSpPr>
          <p:nvPr>
            <p:ph type="pic" sz="quarter" idx="21" hasCustomPrompt="1"/>
          </p:nvPr>
        </p:nvSpPr>
        <p:spPr>
          <a:xfrm>
            <a:off x="3199775" y="2722737"/>
            <a:ext cx="1872000" cy="1872000"/>
          </a:xfrm>
          <a:prstGeom prst="rect">
            <a:avLst/>
          </a:prstGeom>
        </p:spPr>
        <p:txBody>
          <a:bodyPr>
            <a:normAutofit/>
          </a:bodyPr>
          <a:lstStyle>
            <a:lvl1pPr algn="ctr">
              <a:lnSpc>
                <a:spcPct val="100000"/>
              </a:lnSpc>
              <a:defRPr sz="1600" b="0"/>
            </a:lvl1pPr>
          </a:lstStyle>
          <a:p>
            <a:r>
              <a:rPr lang="nl-NL"/>
              <a:t>Klik op het pictogram om een foto in te voegen</a:t>
            </a:r>
          </a:p>
        </p:txBody>
      </p:sp>
      <p:sp>
        <p:nvSpPr>
          <p:cNvPr id="21" name="Naam 2"/>
          <p:cNvSpPr>
            <a:spLocks noGrp="1"/>
          </p:cNvSpPr>
          <p:nvPr>
            <p:ph type="body" sz="quarter" idx="22" hasCustomPrompt="1"/>
          </p:nvPr>
        </p:nvSpPr>
        <p:spPr>
          <a:xfrm>
            <a:off x="3199775" y="4775200"/>
            <a:ext cx="2522800" cy="276999"/>
          </a:xfrm>
          <a:prstGeom prst="rect">
            <a:avLst/>
          </a:prstGeom>
        </p:spPr>
        <p:txBody>
          <a:bodyPr>
            <a:spAutoFit/>
          </a:bodyPr>
          <a:lstStyle>
            <a:lvl1pPr>
              <a:lnSpc>
                <a:spcPct val="100000"/>
              </a:lnSpc>
              <a:defRPr sz="1800"/>
            </a:lvl1pPr>
          </a:lstStyle>
          <a:p>
            <a:pPr lvl="0"/>
            <a:r>
              <a:rPr lang="nl-NL"/>
              <a:t>naam</a:t>
            </a:r>
          </a:p>
        </p:txBody>
      </p:sp>
      <p:sp>
        <p:nvSpPr>
          <p:cNvPr id="22" name="Functie 2"/>
          <p:cNvSpPr>
            <a:spLocks noGrp="1"/>
          </p:cNvSpPr>
          <p:nvPr>
            <p:ph type="body" sz="quarter" idx="23" hasCustomPrompt="1"/>
          </p:nvPr>
        </p:nvSpPr>
        <p:spPr>
          <a:xfrm>
            <a:off x="3199512" y="5232662"/>
            <a:ext cx="2522800" cy="276999"/>
          </a:xfrm>
          <a:prstGeom prst="rect">
            <a:avLst/>
          </a:prstGeom>
        </p:spPr>
        <p:txBody>
          <a:bodyPr>
            <a:spAutoFit/>
          </a:bodyPr>
          <a:lstStyle>
            <a:lvl1pPr>
              <a:lnSpc>
                <a:spcPct val="100000"/>
              </a:lnSpc>
              <a:defRPr sz="1800" b="0"/>
            </a:lvl1pPr>
          </a:lstStyle>
          <a:p>
            <a:pPr lvl="0"/>
            <a:r>
              <a:rPr lang="nl-NL"/>
              <a:t>functie</a:t>
            </a:r>
          </a:p>
        </p:txBody>
      </p:sp>
      <p:sp>
        <p:nvSpPr>
          <p:cNvPr id="23" name="Foto 3"/>
          <p:cNvSpPr>
            <a:spLocks noGrp="1"/>
          </p:cNvSpPr>
          <p:nvPr>
            <p:ph type="pic" sz="quarter" idx="24" hasCustomPrompt="1"/>
          </p:nvPr>
        </p:nvSpPr>
        <p:spPr>
          <a:xfrm>
            <a:off x="5814398" y="2664000"/>
            <a:ext cx="1872000" cy="1872000"/>
          </a:xfrm>
          <a:prstGeom prst="rect">
            <a:avLst/>
          </a:prstGeom>
        </p:spPr>
        <p:txBody>
          <a:bodyPr>
            <a:normAutofit/>
          </a:bodyPr>
          <a:lstStyle>
            <a:lvl1pPr algn="ctr">
              <a:lnSpc>
                <a:spcPct val="100000"/>
              </a:lnSpc>
              <a:defRPr sz="1600" b="0"/>
            </a:lvl1pPr>
          </a:lstStyle>
          <a:p>
            <a:r>
              <a:rPr lang="nl-NL"/>
              <a:t>Klik op het pictogram om een foto in te voegen</a:t>
            </a:r>
          </a:p>
        </p:txBody>
      </p:sp>
      <p:sp>
        <p:nvSpPr>
          <p:cNvPr id="24" name="Naam 3"/>
          <p:cNvSpPr>
            <a:spLocks noGrp="1"/>
          </p:cNvSpPr>
          <p:nvPr>
            <p:ph type="body" sz="quarter" idx="25" hasCustomPrompt="1"/>
          </p:nvPr>
        </p:nvSpPr>
        <p:spPr>
          <a:xfrm>
            <a:off x="5814398" y="4775200"/>
            <a:ext cx="2522800" cy="276999"/>
          </a:xfrm>
          <a:prstGeom prst="rect">
            <a:avLst/>
          </a:prstGeom>
        </p:spPr>
        <p:txBody>
          <a:bodyPr>
            <a:spAutoFit/>
          </a:bodyPr>
          <a:lstStyle>
            <a:lvl1pPr>
              <a:lnSpc>
                <a:spcPct val="100000"/>
              </a:lnSpc>
              <a:defRPr sz="1800"/>
            </a:lvl1pPr>
          </a:lstStyle>
          <a:p>
            <a:pPr lvl="0"/>
            <a:r>
              <a:rPr lang="nl-NL"/>
              <a:t>naam</a:t>
            </a:r>
          </a:p>
        </p:txBody>
      </p:sp>
      <p:sp>
        <p:nvSpPr>
          <p:cNvPr id="25" name="Functie 3"/>
          <p:cNvSpPr>
            <a:spLocks noGrp="1"/>
          </p:cNvSpPr>
          <p:nvPr>
            <p:ph type="body" sz="quarter" idx="26" hasCustomPrompt="1"/>
          </p:nvPr>
        </p:nvSpPr>
        <p:spPr>
          <a:xfrm>
            <a:off x="5814135" y="5232662"/>
            <a:ext cx="2522800" cy="276999"/>
          </a:xfrm>
          <a:prstGeom prst="rect">
            <a:avLst/>
          </a:prstGeom>
        </p:spPr>
        <p:txBody>
          <a:bodyPr>
            <a:spAutoFit/>
          </a:bodyPr>
          <a:lstStyle>
            <a:lvl1pPr>
              <a:lnSpc>
                <a:spcPct val="100000"/>
              </a:lnSpc>
              <a:defRPr sz="1800" b="0"/>
            </a:lvl1pPr>
          </a:lstStyle>
          <a:p>
            <a:pPr lvl="0"/>
            <a:r>
              <a:rPr lang="nl-NL"/>
              <a:t>functie</a:t>
            </a:r>
          </a:p>
        </p:txBody>
      </p:sp>
      <p:sp>
        <p:nvSpPr>
          <p:cNvPr id="26" name="Foto 4"/>
          <p:cNvSpPr>
            <a:spLocks noGrp="1"/>
          </p:cNvSpPr>
          <p:nvPr>
            <p:ph type="pic" sz="quarter" idx="27" hasCustomPrompt="1"/>
          </p:nvPr>
        </p:nvSpPr>
        <p:spPr>
          <a:xfrm>
            <a:off x="8428758" y="2664000"/>
            <a:ext cx="1872000" cy="1872000"/>
          </a:xfrm>
          <a:prstGeom prst="rect">
            <a:avLst/>
          </a:prstGeom>
        </p:spPr>
        <p:txBody>
          <a:bodyPr>
            <a:normAutofit/>
          </a:bodyPr>
          <a:lstStyle>
            <a:lvl1pPr algn="ctr">
              <a:lnSpc>
                <a:spcPct val="100000"/>
              </a:lnSpc>
              <a:defRPr sz="1600" b="0"/>
            </a:lvl1pPr>
          </a:lstStyle>
          <a:p>
            <a:r>
              <a:rPr lang="nl-NL"/>
              <a:t>Klik op het pictogram om een foto in te voegen</a:t>
            </a:r>
          </a:p>
        </p:txBody>
      </p:sp>
      <p:sp>
        <p:nvSpPr>
          <p:cNvPr id="27" name="Naam 4"/>
          <p:cNvSpPr>
            <a:spLocks noGrp="1"/>
          </p:cNvSpPr>
          <p:nvPr>
            <p:ph type="body" sz="quarter" idx="28" hasCustomPrompt="1"/>
          </p:nvPr>
        </p:nvSpPr>
        <p:spPr>
          <a:xfrm>
            <a:off x="8428758" y="4775200"/>
            <a:ext cx="2522800" cy="276999"/>
          </a:xfrm>
          <a:prstGeom prst="rect">
            <a:avLst/>
          </a:prstGeom>
        </p:spPr>
        <p:txBody>
          <a:bodyPr>
            <a:spAutoFit/>
          </a:bodyPr>
          <a:lstStyle>
            <a:lvl1pPr>
              <a:lnSpc>
                <a:spcPct val="100000"/>
              </a:lnSpc>
              <a:defRPr sz="1800"/>
            </a:lvl1pPr>
          </a:lstStyle>
          <a:p>
            <a:pPr lvl="0"/>
            <a:r>
              <a:rPr lang="nl-NL"/>
              <a:t>naam</a:t>
            </a:r>
          </a:p>
        </p:txBody>
      </p:sp>
      <p:sp>
        <p:nvSpPr>
          <p:cNvPr id="28" name="Functie 4"/>
          <p:cNvSpPr>
            <a:spLocks noGrp="1"/>
          </p:cNvSpPr>
          <p:nvPr>
            <p:ph type="body" sz="quarter" idx="29" hasCustomPrompt="1"/>
          </p:nvPr>
        </p:nvSpPr>
        <p:spPr>
          <a:xfrm>
            <a:off x="8428495" y="5249595"/>
            <a:ext cx="2522800" cy="276999"/>
          </a:xfrm>
          <a:prstGeom prst="rect">
            <a:avLst/>
          </a:prstGeom>
        </p:spPr>
        <p:txBody>
          <a:bodyPr>
            <a:spAutoFit/>
          </a:bodyPr>
          <a:lstStyle>
            <a:lvl1pPr>
              <a:lnSpc>
                <a:spcPct val="100000"/>
              </a:lnSpc>
              <a:defRPr sz="1800" b="0"/>
            </a:lvl1pPr>
          </a:lstStyle>
          <a:p>
            <a:pPr lvl="0"/>
            <a:r>
              <a:rPr lang="nl-NL"/>
              <a:t>functie</a:t>
            </a:r>
          </a:p>
        </p:txBody>
      </p:sp>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 titel"/>
          <p:cNvSpPr>
            <a:spLocks noGrp="1"/>
          </p:cNvSpPr>
          <p:nvPr>
            <p:ph type="title" hasCustomPrompt="1"/>
          </p:nvPr>
        </p:nvSpPr>
        <p:spPr/>
        <p:txBody>
          <a:bodyPr>
            <a:noAutofit/>
          </a:bodyPr>
          <a:lstStyle>
            <a:lvl1pPr>
              <a:defRPr/>
            </a:lvl1pPr>
          </a:lstStyle>
          <a:p>
            <a:r>
              <a:rPr lang="nl-NL"/>
              <a:t>Naam van het team</a:t>
            </a:r>
          </a:p>
        </p:txBody>
      </p:sp>
      <p:sp>
        <p:nvSpPr>
          <p:cNvPr id="11" name="Tekst: ondertitel"/>
          <p:cNvSpPr>
            <a:spLocks noGrp="1"/>
          </p:cNvSpPr>
          <p:nvPr>
            <p:ph type="body" sz="quarter" idx="10" hasCustomPrompt="1"/>
          </p:nvPr>
        </p:nvSpPr>
        <p:spPr>
          <a:xfrm>
            <a:off x="576263" y="1317600"/>
            <a:ext cx="9522000" cy="461665"/>
          </a:xfrm>
          <a:prstGeom prst="rect">
            <a:avLst/>
          </a:prstGeom>
        </p:spPr>
        <p:txBody>
          <a:bodyPr>
            <a:noAutofit/>
          </a:bodyPr>
          <a:lstStyle>
            <a:lvl1pPr>
              <a:defRPr sz="2600" b="0" i="1">
                <a:solidFill>
                  <a:schemeClr val="tx1"/>
                </a:solidFill>
              </a:defRPr>
            </a:lvl1pPr>
          </a:lstStyle>
          <a:p>
            <a:pPr lvl="0"/>
            <a:r>
              <a:rPr lang="nl-NL"/>
              <a:t>Klik om een ondertitel te maken.</a:t>
            </a:r>
          </a:p>
        </p:txBody>
      </p:sp>
    </p:spTree>
    <p:extLst>
      <p:ext uri="{BB962C8B-B14F-4D97-AF65-F5344CB8AC3E}">
        <p14:creationId xmlns:p14="http://schemas.microsoft.com/office/powerpoint/2010/main" val="131718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7"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vijf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marL="0" indent="0">
              <a:lnSpc>
                <a:spcPct val="100000"/>
              </a:lnSpc>
              <a:buFont typeface="Arial" panose="020B0604020202020204" pitchFamily="34" charset="0"/>
              <a:buNone/>
            </a:pPr>
            <a:endParaRPr lang="nl-NL" sz="1400" i="0" u="none" baseline="0" noProof="1">
              <a:latin typeface="+mn-lt"/>
              <a:cs typeface="Roboto" panose="02000000000000000000" pitchFamily="2" charset="0"/>
            </a:endParaRPr>
          </a:p>
          <a:p>
            <a:pPr marL="0" indent="0">
              <a:lnSpc>
                <a:spcPct val="100000"/>
              </a:lnSpc>
              <a:buFont typeface="Arial" panose="020B0604020202020204" pitchFamily="34" charset="0"/>
              <a:buNone/>
            </a:pPr>
            <a:r>
              <a:rPr lang="nl-NL" sz="1400" i="0" u="none" baseline="0" noProof="1">
                <a:latin typeface="+mn-lt"/>
                <a:cs typeface="Roboto" panose="02000000000000000000" pitchFamily="2" charset="0"/>
              </a:rPr>
              <a:t>Je kunt meerdere ‘sprongen’ tegelijk voor- of achteruit maken als je b.v. van een Tussenkopje (stijl 1) naar een Opsomming </a:t>
            </a:r>
            <a:r>
              <a:rPr lang="nl-NL" sz="1400" baseline="0" noProof="1">
                <a:latin typeface="+mn-lt"/>
                <a:cs typeface="Roboto" panose="02000000000000000000" pitchFamily="2" charset="0"/>
              </a:rPr>
              <a:t>niveau </a:t>
            </a:r>
            <a:r>
              <a:rPr lang="nl-NL" sz="1400" i="0" u="none" baseline="0" noProof="1">
                <a:latin typeface="+mn-lt"/>
                <a:cs typeface="Roboto" panose="02000000000000000000" pitchFamily="2" charset="0"/>
              </a:rPr>
              <a:t>2 (stijl 4) wilt gaan. Je drukt dan aan het begin van een regel meerdere keren op [Tab] of [Shift]+[Tab].</a:t>
            </a:r>
          </a:p>
        </p:txBody>
      </p:sp>
      <p:sp>
        <p:nvSpPr>
          <p:cNvPr id="2" name="Tekst: titel"/>
          <p:cNvSpPr>
            <a:spLocks noGrp="1"/>
          </p:cNvSpPr>
          <p:nvPr>
            <p:ph type="title"/>
          </p:nvPr>
        </p:nvSpPr>
        <p:spPr/>
        <p:txBody>
          <a:bodyPr/>
          <a:lstStyle/>
          <a:p>
            <a:r>
              <a:rPr lang="nl-NL"/>
              <a:t>Klik om stijl te bewerken</a:t>
            </a:r>
          </a:p>
        </p:txBody>
      </p:sp>
      <p:sp>
        <p:nvSpPr>
          <p:cNvPr id="9"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
        <p:nvSpPr>
          <p:cNvPr id="12" name="Tekst: inhoud"/>
          <p:cNvSpPr>
            <a:spLocks noGrp="1"/>
          </p:cNvSpPr>
          <p:nvPr>
            <p:ph type="body" sz="quarter" idx="11"/>
          </p:nvPr>
        </p:nvSpPr>
        <p:spPr>
          <a:xfrm>
            <a:off x="576000" y="2494800"/>
            <a:ext cx="10368000" cy="3848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0726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sp>
        <p:nvSpPr>
          <p:cNvPr id="8" name="Titel"/>
          <p:cNvSpPr txBox="1"/>
          <p:nvPr userDrawn="1"/>
        </p:nvSpPr>
        <p:spPr>
          <a:xfrm>
            <a:off x="576000" y="885600"/>
            <a:ext cx="9522000" cy="461665"/>
          </a:xfrm>
          <a:prstGeom prst="rect">
            <a:avLst/>
          </a:prstGeom>
          <a:noFill/>
        </p:spPr>
        <p:txBody>
          <a:bodyPr wrap="square" lIns="0" tIns="0" rIns="0" bIns="0" rtlCol="0">
            <a:spAutoFit/>
          </a:bodyPr>
          <a:lstStyle/>
          <a:p>
            <a:pPr>
              <a:lnSpc>
                <a:spcPts val="3600"/>
              </a:lnSpc>
            </a:pPr>
            <a:r>
              <a:rPr lang="nl-NL" sz="3000" b="1">
                <a:latin typeface="+mj-lt"/>
              </a:rPr>
              <a:t>Contact</a:t>
            </a:r>
          </a:p>
        </p:txBody>
      </p:sp>
      <p:sp>
        <p:nvSpPr>
          <p:cNvPr id="19" name="Gegevens"/>
          <p:cNvSpPr txBox="1"/>
          <p:nvPr userDrawn="1"/>
        </p:nvSpPr>
        <p:spPr>
          <a:xfrm>
            <a:off x="1581150" y="2484721"/>
            <a:ext cx="8516850" cy="3210404"/>
          </a:xfrm>
          <a:prstGeom prst="rect">
            <a:avLst/>
          </a:prstGeom>
          <a:noFill/>
        </p:spPr>
        <p:txBody>
          <a:bodyPr wrap="square" lIns="0" tIns="0" rIns="0" bIns="0" numCol="2" spcCol="1692000" rtlCol="0">
            <a:noAutofit/>
          </a:bodyPr>
          <a:lstStyle/>
          <a:p>
            <a:pPr marL="0" indent="0">
              <a:lnSpc>
                <a:spcPts val="3600"/>
              </a:lnSpc>
              <a:buFont typeface="+mj-lt"/>
              <a:buNone/>
            </a:pPr>
            <a:r>
              <a:rPr lang="nl-NL" sz="2200" b="1" noProof="1"/>
              <a:t>Duitslandweg 4</a:t>
            </a:r>
          </a:p>
          <a:p>
            <a:pPr marL="0" indent="0">
              <a:lnSpc>
                <a:spcPts val="3600"/>
              </a:lnSpc>
              <a:buFont typeface="+mj-lt"/>
              <a:buNone/>
            </a:pPr>
            <a:r>
              <a:rPr lang="nl-NL" sz="2200" b="1" noProof="1"/>
              <a:t>2411 NT Bodegraven</a:t>
            </a:r>
          </a:p>
          <a:p>
            <a:pPr marL="0" indent="0">
              <a:lnSpc>
                <a:spcPts val="2800"/>
              </a:lnSpc>
              <a:buFont typeface="+mj-lt"/>
              <a:buNone/>
            </a:pPr>
            <a:endParaRPr lang="nl-NL" sz="2200" b="1" noProof="1"/>
          </a:p>
          <a:p>
            <a:pPr marL="0" indent="0">
              <a:lnSpc>
                <a:spcPts val="3600"/>
              </a:lnSpc>
              <a:buFont typeface="+mj-lt"/>
              <a:buNone/>
            </a:pPr>
            <a:r>
              <a:rPr lang="nl-NL" sz="2200" b="1" noProof="1"/>
              <a:t>Postbus 274</a:t>
            </a:r>
          </a:p>
          <a:p>
            <a:pPr marL="0" indent="0">
              <a:lnSpc>
                <a:spcPts val="3600"/>
              </a:lnSpc>
              <a:buFont typeface="+mj-lt"/>
              <a:buNone/>
            </a:pPr>
            <a:r>
              <a:rPr lang="nl-NL" sz="2200" b="1" noProof="1"/>
              <a:t>2410 AG Bodegraven</a:t>
            </a:r>
          </a:p>
          <a:p>
            <a:pPr marL="0" indent="0">
              <a:lnSpc>
                <a:spcPts val="2800"/>
              </a:lnSpc>
              <a:buFont typeface="+mj-lt"/>
              <a:buNone/>
            </a:pPr>
            <a:endParaRPr lang="nl-NL" sz="2200" b="1" noProof="1"/>
          </a:p>
          <a:p>
            <a:pPr marL="0" indent="0">
              <a:lnSpc>
                <a:spcPts val="3600"/>
              </a:lnSpc>
              <a:buFont typeface="+mj-lt"/>
              <a:buNone/>
            </a:pPr>
            <a:r>
              <a:rPr lang="nl-NL" sz="2200" b="1" noProof="1"/>
              <a:t>088 – 163 53 00</a:t>
            </a:r>
          </a:p>
          <a:p>
            <a:pPr marL="0" indent="0">
              <a:lnSpc>
                <a:spcPts val="3600"/>
              </a:lnSpc>
              <a:buFont typeface="+mj-lt"/>
              <a:buNone/>
            </a:pPr>
            <a:r>
              <a:rPr lang="nl-NL" sz="2200" b="1" noProof="1">
                <a:hlinkClick r:id="rId4"/>
              </a:rPr>
              <a:t>dwa@dwa.nl</a:t>
            </a:r>
            <a:endParaRPr lang="nl-NL" sz="2200" b="1" noProof="1"/>
          </a:p>
          <a:p>
            <a:pPr marL="0" indent="0">
              <a:lnSpc>
                <a:spcPts val="2800"/>
              </a:lnSpc>
              <a:buFont typeface="+mj-lt"/>
              <a:buNone/>
            </a:pPr>
            <a:endParaRPr lang="nl-NL" sz="2200" b="1" noProof="1"/>
          </a:p>
          <a:p>
            <a:pPr marL="0" indent="0">
              <a:lnSpc>
                <a:spcPts val="3600"/>
              </a:lnSpc>
              <a:buFont typeface="+mj-lt"/>
              <a:buNone/>
            </a:pPr>
            <a:endParaRPr lang="nl-NL" sz="2200" b="1" noProof="1"/>
          </a:p>
          <a:p>
            <a:pPr marL="0" indent="0">
              <a:lnSpc>
                <a:spcPts val="3600"/>
              </a:lnSpc>
              <a:buFont typeface="+mj-lt"/>
              <a:buNone/>
            </a:pPr>
            <a:r>
              <a:rPr lang="nl-NL" sz="2200" b="1" noProof="1"/>
              <a:t>@adviesbureauDWA</a:t>
            </a:r>
          </a:p>
          <a:p>
            <a:pPr marL="0" indent="0">
              <a:lnSpc>
                <a:spcPts val="2800"/>
              </a:lnSpc>
              <a:buFont typeface="+mj-lt"/>
              <a:buNone/>
            </a:pPr>
            <a:endParaRPr lang="nl-NL" sz="2200" b="1" noProof="1"/>
          </a:p>
          <a:p>
            <a:pPr marL="0" indent="0">
              <a:lnSpc>
                <a:spcPts val="3600"/>
              </a:lnSpc>
              <a:buFont typeface="+mj-lt"/>
              <a:buNone/>
            </a:pPr>
            <a:endParaRPr lang="nl-NL" sz="2200" b="1" noProof="1"/>
          </a:p>
          <a:p>
            <a:pPr marL="0" indent="0">
              <a:lnSpc>
                <a:spcPts val="3600"/>
              </a:lnSpc>
              <a:buFont typeface="+mj-lt"/>
              <a:buNone/>
            </a:pPr>
            <a:r>
              <a:rPr lang="nl-NL" sz="2200" b="1" noProof="1"/>
              <a:t>www.dwa.nl</a:t>
            </a:r>
          </a:p>
        </p:txBody>
      </p:sp>
      <p:pic>
        <p:nvPicPr>
          <p:cNvPr id="2" name="Locatie"/>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133" y="2523818"/>
            <a:ext cx="597359" cy="889942"/>
          </a:xfrm>
          <a:prstGeom prst="rect">
            <a:avLst/>
          </a:prstGeom>
        </p:spPr>
      </p:pic>
      <p:pic>
        <p:nvPicPr>
          <p:cNvPr id="3" name="Mail"/>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08936" y="2523818"/>
            <a:ext cx="774128" cy="572977"/>
          </a:xfrm>
          <a:prstGeom prst="rect">
            <a:avLst/>
          </a:prstGeom>
        </p:spPr>
      </p:pic>
      <p:pic>
        <p:nvPicPr>
          <p:cNvPr id="4" name="Telefoo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4661" y="4818773"/>
            <a:ext cx="688791" cy="902133"/>
          </a:xfrm>
          <a:prstGeom prst="rect">
            <a:avLst/>
          </a:prstGeom>
        </p:spPr>
      </p:pic>
      <p:pic>
        <p:nvPicPr>
          <p:cNvPr id="5" name="Twitte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18919" y="3682786"/>
            <a:ext cx="877751" cy="713173"/>
          </a:xfrm>
          <a:prstGeom prst="rect">
            <a:avLst/>
          </a:prstGeom>
        </p:spPr>
      </p:pic>
      <p:pic>
        <p:nvPicPr>
          <p:cNvPr id="6" name="Web"/>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58539" y="4911575"/>
            <a:ext cx="798510" cy="798510"/>
          </a:xfrm>
          <a:prstGeom prst="rect">
            <a:avLst/>
          </a:prstGeom>
        </p:spPr>
      </p:pic>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3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caties">
    <p:spTree>
      <p:nvGrpSpPr>
        <p:cNvPr id="1" name=""/>
        <p:cNvGrpSpPr/>
        <p:nvPr/>
      </p:nvGrpSpPr>
      <p:grpSpPr>
        <a:xfrm>
          <a:off x="0" y="0"/>
          <a:ext cx="0" cy="0"/>
          <a:chOff x="0" y="0"/>
          <a:chExt cx="0" cy="0"/>
        </a:xfrm>
      </p:grpSpPr>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sp>
        <p:nvSpPr>
          <p:cNvPr id="8" name="Titel"/>
          <p:cNvSpPr txBox="1"/>
          <p:nvPr userDrawn="1"/>
        </p:nvSpPr>
        <p:spPr>
          <a:xfrm>
            <a:off x="576000" y="885600"/>
            <a:ext cx="9522000" cy="461665"/>
          </a:xfrm>
          <a:prstGeom prst="rect">
            <a:avLst/>
          </a:prstGeom>
          <a:noFill/>
        </p:spPr>
        <p:txBody>
          <a:bodyPr wrap="square" lIns="0" tIns="0" rIns="0" bIns="0" rtlCol="0">
            <a:spAutoFit/>
          </a:bodyPr>
          <a:lstStyle/>
          <a:p>
            <a:pPr>
              <a:lnSpc>
                <a:spcPts val="3600"/>
              </a:lnSpc>
            </a:pPr>
            <a:r>
              <a:rPr lang="nl-NL" sz="3000" b="1">
                <a:latin typeface="+mj-lt"/>
              </a:rPr>
              <a:t>Locaties</a:t>
            </a:r>
          </a:p>
        </p:txBody>
      </p:sp>
      <p:pic>
        <p:nvPicPr>
          <p:cNvPr id="13" name="NL"/>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0037" y="997727"/>
            <a:ext cx="4663054" cy="5485946"/>
          </a:xfrm>
          <a:prstGeom prst="rect">
            <a:avLst/>
          </a:prstGeom>
        </p:spPr>
      </p:pic>
      <p:pic>
        <p:nvPicPr>
          <p:cNvPr id="7" name="A"/>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52005" y="3316346"/>
            <a:ext cx="408398" cy="609550"/>
          </a:xfrm>
          <a:prstGeom prst="rect">
            <a:avLst/>
          </a:prstGeom>
        </p:spPr>
      </p:pic>
      <p:pic>
        <p:nvPicPr>
          <p:cNvPr id="9" name="B"/>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09594" y="2806296"/>
            <a:ext cx="408398" cy="609550"/>
          </a:xfrm>
          <a:prstGeom prst="rect">
            <a:avLst/>
          </a:prstGeom>
        </p:spPr>
      </p:pic>
      <p:pic>
        <p:nvPicPr>
          <p:cNvPr id="11" name="C"/>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73921" y="3473450"/>
            <a:ext cx="408398" cy="609550"/>
          </a:xfrm>
          <a:prstGeom prst="rect">
            <a:avLst/>
          </a:prstGeom>
        </p:spPr>
      </p:pic>
      <p:pic>
        <p:nvPicPr>
          <p:cNvPr id="12" name="D"/>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65760" y="2813100"/>
            <a:ext cx="408398" cy="609550"/>
          </a:xfrm>
          <a:prstGeom prst="rect">
            <a:avLst/>
          </a:prstGeom>
        </p:spPr>
      </p:pic>
      <p:sp>
        <p:nvSpPr>
          <p:cNvPr id="19" name="Gegevens A"/>
          <p:cNvSpPr txBox="1"/>
          <p:nvPr userDrawn="1"/>
        </p:nvSpPr>
        <p:spPr>
          <a:xfrm>
            <a:off x="576000" y="2499282"/>
            <a:ext cx="5577665" cy="923330"/>
          </a:xfrm>
          <a:prstGeom prst="rect">
            <a:avLst/>
          </a:prstGeom>
          <a:noFill/>
        </p:spPr>
        <p:txBody>
          <a:bodyPr wrap="square" lIns="0" tIns="0" rIns="0" bIns="0" numCol="1" spcCol="0" rtlCol="0">
            <a:spAutoFit/>
          </a:bodyPr>
          <a:lstStyle/>
          <a:p>
            <a:pPr marL="360000" indent="-360000">
              <a:lnSpc>
                <a:spcPts val="3600"/>
              </a:lnSpc>
              <a:buFont typeface="+mj-lt"/>
              <a:buAutoNum type="alphaUcPeriod"/>
            </a:pPr>
            <a:r>
              <a:rPr lang="nl-NL" sz="2200" b="1" noProof="1"/>
              <a:t>Bodegraven</a:t>
            </a:r>
          </a:p>
          <a:p>
            <a:pPr marL="360000" indent="0">
              <a:lnSpc>
                <a:spcPts val="3600"/>
              </a:lnSpc>
              <a:buFont typeface="+mj-lt"/>
              <a:buNone/>
            </a:pPr>
            <a:r>
              <a:rPr lang="nl-NL" sz="2200" b="0" noProof="1"/>
              <a:t>Duitslandweg 4, 2411 NT Bodegraven</a:t>
            </a:r>
          </a:p>
        </p:txBody>
      </p:sp>
      <p:sp>
        <p:nvSpPr>
          <p:cNvPr id="21" name="Gegevens B"/>
          <p:cNvSpPr txBox="1"/>
          <p:nvPr userDrawn="1"/>
        </p:nvSpPr>
        <p:spPr>
          <a:xfrm>
            <a:off x="576000" y="3415989"/>
            <a:ext cx="5577665" cy="923330"/>
          </a:xfrm>
          <a:prstGeom prst="rect">
            <a:avLst/>
          </a:prstGeom>
          <a:noFill/>
        </p:spPr>
        <p:txBody>
          <a:bodyPr wrap="square" lIns="0" tIns="0" rIns="0" bIns="0" numCol="1" spcCol="0" rtlCol="0">
            <a:spAutoFit/>
          </a:bodyPr>
          <a:lstStyle/>
          <a:p>
            <a:pPr marL="360000" lvl="0" indent="-360000">
              <a:lnSpc>
                <a:spcPts val="3600"/>
              </a:lnSpc>
              <a:buFont typeface="+mj-lt"/>
              <a:buAutoNum type="alphaUcPeriod" startAt="2"/>
            </a:pPr>
            <a:r>
              <a:rPr lang="nl-NL" sz="2200" b="1" noProof="1"/>
              <a:t>Amsterdam</a:t>
            </a:r>
          </a:p>
          <a:p>
            <a:pPr marL="360000" indent="0">
              <a:lnSpc>
                <a:spcPts val="3600"/>
              </a:lnSpc>
              <a:buFont typeface="+mj-lt"/>
              <a:buNone/>
            </a:pPr>
            <a:r>
              <a:rPr lang="nl-NL" sz="2200" b="0" noProof="1"/>
              <a:t>Hogehilweg 7L, 1101 CA Amsterdam</a:t>
            </a:r>
          </a:p>
        </p:txBody>
      </p:sp>
      <p:sp>
        <p:nvSpPr>
          <p:cNvPr id="20" name="Gegevens C"/>
          <p:cNvSpPr txBox="1"/>
          <p:nvPr userDrawn="1"/>
        </p:nvSpPr>
        <p:spPr>
          <a:xfrm>
            <a:off x="576000" y="4332696"/>
            <a:ext cx="5577665" cy="923330"/>
          </a:xfrm>
          <a:prstGeom prst="rect">
            <a:avLst/>
          </a:prstGeom>
          <a:noFill/>
        </p:spPr>
        <p:txBody>
          <a:bodyPr wrap="square" lIns="0" tIns="0" rIns="0" bIns="0" numCol="1" spcCol="0" rtlCol="0">
            <a:spAutoFit/>
          </a:bodyPr>
          <a:lstStyle/>
          <a:p>
            <a:pPr marL="360000" indent="-360000">
              <a:lnSpc>
                <a:spcPts val="3600"/>
              </a:lnSpc>
              <a:buFont typeface="+mj-lt"/>
              <a:buAutoNum type="alphaUcPeriod" startAt="3"/>
            </a:pPr>
            <a:r>
              <a:rPr lang="nl-NL" sz="2200" b="1" noProof="1"/>
              <a:t>Veenendaal</a:t>
            </a:r>
          </a:p>
          <a:p>
            <a:pPr marL="360000" indent="0">
              <a:lnSpc>
                <a:spcPts val="3600"/>
              </a:lnSpc>
              <a:buFont typeface="+mj-lt"/>
              <a:buNone/>
            </a:pPr>
            <a:r>
              <a:rPr lang="nl-NL" sz="2200" b="0" noProof="1"/>
              <a:t>Lunet</a:t>
            </a:r>
            <a:r>
              <a:rPr lang="nl-NL" sz="2200" b="0" baseline="0" noProof="1"/>
              <a:t> 7</a:t>
            </a:r>
            <a:r>
              <a:rPr lang="nl-NL" sz="2200" b="0" noProof="1"/>
              <a:t>, 3905 NW Veenendaal</a:t>
            </a:r>
          </a:p>
        </p:txBody>
      </p:sp>
      <p:sp>
        <p:nvSpPr>
          <p:cNvPr id="22" name="Gegevens D"/>
          <p:cNvSpPr txBox="1"/>
          <p:nvPr userDrawn="1"/>
        </p:nvSpPr>
        <p:spPr>
          <a:xfrm>
            <a:off x="576000" y="5249403"/>
            <a:ext cx="5577665" cy="923330"/>
          </a:xfrm>
          <a:prstGeom prst="rect">
            <a:avLst/>
          </a:prstGeom>
          <a:noFill/>
        </p:spPr>
        <p:txBody>
          <a:bodyPr wrap="square" lIns="0" tIns="0" rIns="0" bIns="0" numCol="1" spcCol="0" rtlCol="0">
            <a:spAutoFit/>
          </a:bodyPr>
          <a:lstStyle/>
          <a:p>
            <a:pPr marL="360000" indent="-360000">
              <a:lnSpc>
                <a:spcPts val="3600"/>
              </a:lnSpc>
              <a:buFont typeface="+mj-lt"/>
              <a:buAutoNum type="alphaUcPeriod" startAt="4"/>
            </a:pPr>
            <a:r>
              <a:rPr lang="nl-NL" sz="2200" b="1" noProof="1"/>
              <a:t>Rijssen</a:t>
            </a:r>
          </a:p>
          <a:p>
            <a:pPr marL="360000" indent="0">
              <a:lnSpc>
                <a:spcPts val="3600"/>
              </a:lnSpc>
              <a:buFont typeface="+mj-lt"/>
              <a:buNone/>
            </a:pPr>
            <a:r>
              <a:rPr lang="nl-NL" sz="2200" b="0" noProof="1"/>
              <a:t>Hogepad 85, 7462 TB Rijssen</a:t>
            </a:r>
          </a:p>
        </p:txBody>
      </p:sp>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4734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1000"/>
                                            <p:tgtEl>
                                              <p:spTgt spid="19">
                                                <p:txEl>
                                                  <p:pRg st="1" end="1"/>
                                                </p:txEl>
                                              </p:spTgt>
                                            </p:tgtEl>
                                          </p:cBhvr>
                                        </p:animEffect>
                                      </p:childTnLst>
                                    </p:cTn>
                                  </p:par>
                                  <p:par>
                                    <p:cTn id="12" presetID="2" presetClass="entr" presetSubtype="1" accel="20000" fill="hold" nodeType="withEffect" p14:presetBounceEnd="6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60000">
                                          <p:cBhvr additive="base">
                                            <p:cTn id="14" dur="1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5" dur="1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1000"/>
                                            <p:tgtEl>
                                              <p:spTgt spid="21">
                                                <p:txEl>
                                                  <p:pRg st="1" end="1"/>
                                                </p:txEl>
                                              </p:spTgt>
                                            </p:tgtEl>
                                          </p:cBhvr>
                                        </p:animEffect>
                                      </p:childTnLst>
                                    </p:cTn>
                                  </p:par>
                                  <p:par>
                                    <p:cTn id="24" presetID="2" presetClass="entr" presetSubtype="1" accel="20000" fill="hold" nodeType="withEffect" p14:presetBounceEnd="60000">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14:bounceEnd="60000">
                                          <p:cBhvr additive="base">
                                            <p:cTn id="26" dur="1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7" dur="1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fade">
                                          <p:cBhvr>
                                            <p:cTn id="35" dur="1000"/>
                                            <p:tgtEl>
                                              <p:spTgt spid="20">
                                                <p:txEl>
                                                  <p:pRg st="1" end="1"/>
                                                </p:txEl>
                                              </p:spTgt>
                                            </p:tgtEl>
                                          </p:cBhvr>
                                        </p:animEffect>
                                      </p:childTnLst>
                                    </p:cTn>
                                  </p:par>
                                  <p:par>
                                    <p:cTn id="36" presetID="2" presetClass="entr" presetSubtype="1" accel="20000" fill="hold" nodeType="withEffect" p14:presetBounceEnd="60000">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14:bounceEnd="60000">
                                          <p:cBhvr additive="base">
                                            <p:cTn id="38"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9" dur="15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1000"/>
                                            <p:tgtEl>
                                              <p:spTgt spid="22">
                                                <p:txEl>
                                                  <p:pRg st="0" end="0"/>
                                                </p:txEl>
                                              </p:spTgt>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000"/>
                                            <p:tgtEl>
                                              <p:spTgt spid="22">
                                                <p:txEl>
                                                  <p:pRg st="1" end="1"/>
                                                </p:txEl>
                                              </p:spTgt>
                                            </p:tgtEl>
                                          </p:cBhvr>
                                        </p:animEffect>
                                      </p:childTnLst>
                                    </p:cTn>
                                  </p:par>
                                  <p:par>
                                    <p:cTn id="48" presetID="2" presetClass="entr" presetSubtype="1" accel="20000" fill="hold" nodeType="withEffect" p14:presetBounceEnd="60000">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14:bounceEnd="60000">
                                          <p:cBhvr additive="base">
                                            <p:cTn id="50" dur="1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51"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build="p"/>
          <p:bldP spid="20" grpId="0" build="p"/>
          <p:bldP spid="22"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1000"/>
                                            <p:tgtEl>
                                              <p:spTgt spid="19">
                                                <p:txEl>
                                                  <p:pRg st="1" end="1"/>
                                                </p:txEl>
                                              </p:spTgt>
                                            </p:tgtEl>
                                          </p:cBhvr>
                                        </p:animEffect>
                                      </p:childTnLst>
                                    </p:cTn>
                                  </p:par>
                                  <p:par>
                                    <p:cTn id="12" presetID="2" presetClass="entr" presetSubtype="1" accel="2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1000"/>
                                            <p:tgtEl>
                                              <p:spTgt spid="21">
                                                <p:txEl>
                                                  <p:pRg st="1" end="1"/>
                                                </p:txEl>
                                              </p:spTgt>
                                            </p:tgtEl>
                                          </p:cBhvr>
                                        </p:animEffect>
                                      </p:childTnLst>
                                    </p:cTn>
                                  </p:par>
                                  <p:par>
                                    <p:cTn id="24" presetID="2" presetClass="entr" presetSubtype="1" accel="2000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ppt_x"/>
                                              </p:val>
                                            </p:tav>
                                            <p:tav tm="100000">
                                              <p:val>
                                                <p:strVal val="#ppt_x"/>
                                              </p:val>
                                            </p:tav>
                                          </p:tavLst>
                                        </p:anim>
                                        <p:anim calcmode="lin" valueType="num">
                                          <p:cBhvr additive="base">
                                            <p:cTn id="27" dur="1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fade">
                                          <p:cBhvr>
                                            <p:cTn id="35" dur="1000"/>
                                            <p:tgtEl>
                                              <p:spTgt spid="20">
                                                <p:txEl>
                                                  <p:pRg st="1" end="1"/>
                                                </p:txEl>
                                              </p:spTgt>
                                            </p:tgtEl>
                                          </p:cBhvr>
                                        </p:animEffect>
                                      </p:childTnLst>
                                    </p:cTn>
                                  </p:par>
                                  <p:par>
                                    <p:cTn id="36" presetID="2" presetClass="entr" presetSubtype="1" accel="20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500" fill="hold"/>
                                            <p:tgtEl>
                                              <p:spTgt spid="11"/>
                                            </p:tgtEl>
                                            <p:attrNameLst>
                                              <p:attrName>ppt_x</p:attrName>
                                            </p:attrNameLst>
                                          </p:cBhvr>
                                          <p:tavLst>
                                            <p:tav tm="0">
                                              <p:val>
                                                <p:strVal val="#ppt_x"/>
                                              </p:val>
                                            </p:tav>
                                            <p:tav tm="100000">
                                              <p:val>
                                                <p:strVal val="#ppt_x"/>
                                              </p:val>
                                            </p:tav>
                                          </p:tavLst>
                                        </p:anim>
                                        <p:anim calcmode="lin" valueType="num">
                                          <p:cBhvr additive="base">
                                            <p:cTn id="39" dur="15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1000"/>
                                            <p:tgtEl>
                                              <p:spTgt spid="22">
                                                <p:txEl>
                                                  <p:pRg st="0" end="0"/>
                                                </p:txEl>
                                              </p:spTgt>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000"/>
                                            <p:tgtEl>
                                              <p:spTgt spid="22">
                                                <p:txEl>
                                                  <p:pRg st="1" end="1"/>
                                                </p:txEl>
                                              </p:spTgt>
                                            </p:tgtEl>
                                          </p:cBhvr>
                                        </p:animEffect>
                                      </p:childTnLst>
                                    </p:cTn>
                                  </p:par>
                                  <p:par>
                                    <p:cTn id="48" presetID="2" presetClass="entr" presetSubtype="1" accel="2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500" fill="hold"/>
                                            <p:tgtEl>
                                              <p:spTgt spid="12"/>
                                            </p:tgtEl>
                                            <p:attrNameLst>
                                              <p:attrName>ppt_x</p:attrName>
                                            </p:attrNameLst>
                                          </p:cBhvr>
                                          <p:tavLst>
                                            <p:tav tm="0">
                                              <p:val>
                                                <p:strVal val="#ppt_x"/>
                                              </p:val>
                                            </p:tav>
                                            <p:tav tm="100000">
                                              <p:val>
                                                <p:strVal val="#ppt_x"/>
                                              </p:val>
                                            </p:tav>
                                          </p:tavLst>
                                        </p:anim>
                                        <p:anim calcmode="lin" valueType="num">
                                          <p:cBhvr additive="base">
                                            <p:cTn id="51"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build="p"/>
          <p:bldP spid="20" grpId="0" build="p"/>
          <p:bldP spid="22" grpId="0" build="p"/>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Tekst: datum"/>
          <p:cNvSpPr>
            <a:spLocks noGrp="1"/>
          </p:cNvSpPr>
          <p:nvPr>
            <p:ph type="body" sz="quarter" idx="10" hasCustomPrompt="1"/>
          </p:nvPr>
        </p:nvSpPr>
        <p:spPr>
          <a:xfrm>
            <a:off x="576263" y="5492750"/>
            <a:ext cx="3060000" cy="307777"/>
          </a:xfrm>
        </p:spPr>
        <p:txBody>
          <a:bodyPr>
            <a:noAutofit/>
          </a:bodyPr>
          <a:lstStyle>
            <a:lvl1pPr>
              <a:lnSpc>
                <a:spcPts val="2400"/>
              </a:lnSpc>
              <a:defRPr sz="2000" b="0"/>
            </a:lvl1pPr>
          </a:lstStyle>
          <a:p>
            <a:pPr lvl="0"/>
            <a:r>
              <a:rPr lang="nl-NL"/>
              <a:t>Datum</a:t>
            </a:r>
          </a:p>
        </p:txBody>
      </p:sp>
      <p:sp>
        <p:nvSpPr>
          <p:cNvPr id="17" name="Tekst: naam presentator"/>
          <p:cNvSpPr>
            <a:spLocks noGrp="1"/>
          </p:cNvSpPr>
          <p:nvPr>
            <p:ph type="body" sz="quarter" idx="11" hasCustomPrompt="1"/>
          </p:nvPr>
        </p:nvSpPr>
        <p:spPr>
          <a:xfrm>
            <a:off x="576263" y="5794375"/>
            <a:ext cx="3060000" cy="307777"/>
          </a:xfrm>
        </p:spPr>
        <p:txBody>
          <a:bodyPr>
            <a:noAutofit/>
          </a:bodyPr>
          <a:lstStyle>
            <a:lvl1pPr>
              <a:lnSpc>
                <a:spcPts val="2400"/>
              </a:lnSpc>
              <a:defRPr sz="2000"/>
            </a:lvl1pPr>
          </a:lstStyle>
          <a:p>
            <a:pPr lvl="0"/>
            <a:r>
              <a:rPr lang="nl-NL"/>
              <a:t>Naam presentator</a:t>
            </a:r>
          </a:p>
        </p:txBody>
      </p:sp>
      <p:sp>
        <p:nvSpPr>
          <p:cNvPr id="22" name="Foto: kader"/>
          <p:cNvSpPr>
            <a:spLocks noGrp="1"/>
          </p:cNvSpPr>
          <p:nvPr>
            <p:ph type="pic" sz="quarter" idx="12"/>
          </p:nvPr>
        </p:nvSpPr>
        <p:spPr>
          <a:xfrm>
            <a:off x="3712911" y="1752600"/>
            <a:ext cx="8479089" cy="5105400"/>
          </a:xfrm>
          <a:solidFill>
            <a:schemeClr val="bg1">
              <a:lumMod val="65000"/>
            </a:schemeClr>
          </a:solidFill>
        </p:spPr>
        <p:txBody>
          <a:bodyPr tIns="1440000"/>
          <a:lstStyle>
            <a:lvl1pPr algn="ctr">
              <a:defRPr/>
            </a:lvl1pPr>
          </a:lstStyle>
          <a:p>
            <a:r>
              <a:rPr lang="nl-NL"/>
              <a:t>Klik op het pictogram als u een afbeelding wilt toevoegen</a:t>
            </a:r>
          </a:p>
        </p:txBody>
      </p:sp>
      <p:sp>
        <p:nvSpPr>
          <p:cNvPr id="26" name="Foto: overlay"/>
          <p:cNvSpPr>
            <a:spLocks noGrp="1"/>
          </p:cNvSpPr>
          <p:nvPr>
            <p:ph type="body" sz="quarter" idx="13" hasCustomPrompt="1"/>
          </p:nvPr>
        </p:nvSpPr>
        <p:spPr>
          <a:xfrm>
            <a:off x="3718800" y="0"/>
            <a:ext cx="8474400" cy="253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algn="r">
              <a:defRPr sz="100" b="0">
                <a:solidFill>
                  <a:schemeClr val="bg1"/>
                </a:solidFill>
              </a:defRPr>
            </a:lvl1pPr>
          </a:lstStyle>
          <a:p>
            <a:pPr lvl="0"/>
            <a:r>
              <a:rPr lang="nl-NL"/>
              <a:t>‘</a:t>
            </a:r>
          </a:p>
        </p:txBody>
      </p:sp>
      <p:sp>
        <p:nvSpPr>
          <p:cNvPr id="28" name="Logo kleur"/>
          <p:cNvSpPr>
            <a:spLocks noGrp="1"/>
          </p:cNvSpPr>
          <p:nvPr>
            <p:ph type="body" sz="quarter" idx="14" hasCustomPrompt="1"/>
          </p:nvPr>
        </p:nvSpPr>
        <p:spPr>
          <a:xfrm>
            <a:off x="11242800" y="0"/>
            <a:ext cx="950400" cy="507600"/>
          </a:xfr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9"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Huisstijl</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Om variabel foto’s in de juiste stijl toe te kunnen voegen staan er enkele items op deze dia die je weliswaar kunt selecteren, maar die je niet mag verwijderen: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Het logo</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De horizontale lijn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De accolade die over de foto heen ligt</a:t>
            </a:r>
          </a:p>
          <a:p>
            <a:pPr marL="285750" indent="-285750">
              <a:lnSpc>
                <a:spcPct val="100000"/>
              </a:lnSpc>
              <a:buFont typeface="Arial" panose="020B0604020202020204" pitchFamily="34" charset="0"/>
              <a:buChar char="•"/>
            </a:pPr>
            <a:endParaRPr lang="nl-NL" sz="1400" baseline="0" noProof="1">
              <a:latin typeface="+mn-lt"/>
              <a:cs typeface="Roboto" panose="02000000000000000000" pitchFamily="2" charset="0"/>
            </a:endParaRPr>
          </a:p>
          <a:p>
            <a:pPr marL="0" indent="0">
              <a:lnSpc>
                <a:spcPct val="100000"/>
              </a:lnSpc>
              <a:buFont typeface="Arial" panose="020B0604020202020204" pitchFamily="34" charset="0"/>
              <a:buNone/>
            </a:pPr>
            <a:r>
              <a:rPr lang="nl-NL" sz="1400" baseline="0" noProof="1">
                <a:latin typeface="+mn-lt"/>
                <a:cs typeface="Roboto" panose="02000000000000000000" pitchFamily="2" charset="0"/>
              </a:rPr>
              <a:t>Heb je ze per ongeluk toch verwijderd? Klik dan op tab </a:t>
            </a:r>
            <a:r>
              <a:rPr lang="nl-NL" sz="1400" b="1" baseline="0" noProof="1">
                <a:latin typeface="+mn-lt"/>
                <a:cs typeface="Roboto" panose="02000000000000000000" pitchFamily="2" charset="0"/>
              </a:rPr>
              <a:t>Start</a:t>
            </a:r>
            <a:r>
              <a:rPr lang="nl-NL" sz="1400" baseline="0" noProof="1">
                <a:latin typeface="+mn-lt"/>
                <a:cs typeface="Roboto" panose="02000000000000000000" pitchFamily="2" charset="0"/>
              </a:rPr>
              <a:t> </a:t>
            </a:r>
            <a:r>
              <a:rPr lang="nl-NL" sz="1400" b="0" baseline="0" noProof="1">
                <a:latin typeface="+mn-lt"/>
                <a:cs typeface="Roboto" panose="02000000000000000000" pitchFamily="2" charset="0"/>
              </a:rPr>
              <a:t>op</a:t>
            </a:r>
            <a:r>
              <a:rPr lang="nl-NL" sz="1400" b="1" baseline="0" noProof="1">
                <a:latin typeface="+mn-lt"/>
                <a:cs typeface="Roboto" panose="02000000000000000000" pitchFamily="2" charset="0"/>
              </a:rPr>
              <a:t> Opnieuw instellen</a:t>
            </a:r>
            <a:r>
              <a:rPr lang="nl-NL" sz="1400" baseline="0" noProof="1">
                <a:latin typeface="+mn-lt"/>
                <a:cs typeface="Roboto" panose="02000000000000000000" pitchFamily="2" charset="0"/>
              </a:rPr>
              <a:t>.</a:t>
            </a:r>
          </a:p>
        </p:txBody>
      </p:sp>
      <p:sp>
        <p:nvSpPr>
          <p:cNvPr id="2" name="Tekst: titel"/>
          <p:cNvSpPr>
            <a:spLocks noGrp="1"/>
          </p:cNvSpPr>
          <p:nvPr>
            <p:ph type="ctrTitle"/>
          </p:nvPr>
        </p:nvSpPr>
        <p:spPr>
          <a:xfrm>
            <a:off x="0" y="0"/>
            <a:ext cx="6314400" cy="3787200"/>
          </a:xfrm>
          <a:blipFill dpi="0" rotWithShape="1">
            <a:blip r:embed="rId4">
              <a:extLst>
                <a:ext uri="{28A0092B-C50C-407E-A947-70E740481C1C}">
                  <a14:useLocalDpi xmlns:a14="http://schemas.microsoft.com/office/drawing/2010/main" val="0"/>
                </a:ext>
              </a:extLst>
            </a:blip>
            <a:srcRect/>
            <a:stretch>
              <a:fillRect/>
            </a:stretch>
          </a:blipFill>
        </p:spPr>
        <p:txBody>
          <a:bodyPr lIns="576000" tIns="1404000" rIns="144000" anchor="t" anchorCtr="0">
            <a:normAutofit/>
          </a:bodyPr>
          <a:lstStyle>
            <a:lvl1pPr algn="l">
              <a:lnSpc>
                <a:spcPts val="6400"/>
              </a:lnSpc>
              <a:defRPr sz="5400" b="0">
                <a:solidFill>
                  <a:schemeClr val="bg1"/>
                </a:solidFill>
              </a:defRPr>
            </a:lvl1pPr>
          </a:lstStyle>
          <a:p>
            <a:r>
              <a:rPr lang="nl-NL"/>
              <a:t>Klik om stijl te bewerken</a:t>
            </a:r>
          </a:p>
        </p:txBody>
      </p:sp>
      <p:sp>
        <p:nvSpPr>
          <p:cNvPr id="6" name="Tekst: boventitel"/>
          <p:cNvSpPr>
            <a:spLocks noGrp="1"/>
          </p:cNvSpPr>
          <p:nvPr>
            <p:ph type="body" sz="quarter" idx="16" hasCustomPrompt="1"/>
          </p:nvPr>
        </p:nvSpPr>
        <p:spPr>
          <a:xfrm>
            <a:off x="544177" y="881145"/>
            <a:ext cx="4770437" cy="562455"/>
          </a:xfrm>
        </p:spPr>
        <p:txBody>
          <a:bodyPr>
            <a:noAutofit/>
          </a:bodyPr>
          <a:lstStyle>
            <a:lvl1pPr>
              <a:defRPr sz="3000" b="1">
                <a:solidFill>
                  <a:schemeClr val="tx1"/>
                </a:solidFill>
              </a:defRPr>
            </a:lvl1pPr>
            <a:lvl2pPr>
              <a:defRPr sz="3000" b="1">
                <a:solidFill>
                  <a:schemeClr val="tx1"/>
                </a:solidFill>
              </a:defRPr>
            </a:lvl2pPr>
            <a:lvl3pPr>
              <a:defRPr sz="3000" b="1">
                <a:solidFill>
                  <a:schemeClr val="tx1"/>
                </a:solidFill>
              </a:defRPr>
            </a:lvl3pPr>
            <a:lvl4pPr>
              <a:defRPr sz="3000" b="1">
                <a:solidFill>
                  <a:schemeClr val="tx1"/>
                </a:solidFill>
              </a:defRPr>
            </a:lvl4pPr>
            <a:lvl5pPr>
              <a:defRPr sz="3000" b="1">
                <a:solidFill>
                  <a:schemeClr val="tx1"/>
                </a:solidFill>
              </a:defRPr>
            </a:lvl5pPr>
          </a:lstStyle>
          <a:p>
            <a:pPr lvl="0"/>
            <a:r>
              <a:rPr lang="nl-NL"/>
              <a:t>Boventitel / kleine kop</a:t>
            </a:r>
          </a:p>
        </p:txBody>
      </p:sp>
      <p:sp>
        <p:nvSpPr>
          <p:cNvPr id="30" name="Lijn"/>
          <p:cNvSpPr>
            <a:spLocks noGrp="1"/>
          </p:cNvSpPr>
          <p:nvPr>
            <p:ph type="body" sz="quarter" idx="15" hasCustomPrompt="1"/>
          </p:nvPr>
        </p:nvSpPr>
        <p:spPr>
          <a:xfrm>
            <a:off x="576000" y="720000"/>
            <a:ext cx="11617200" cy="3600"/>
          </a:xfrm>
          <a:solidFill>
            <a:schemeClr val="tx1"/>
          </a:solidFill>
          <a:ln>
            <a:noFill/>
          </a:ln>
        </p:spPr>
        <p:txBody>
          <a:bodyPr/>
          <a:lstStyle>
            <a:lvl1pPr algn="r">
              <a:defRPr/>
            </a:lvl1pPr>
          </a:lstStyle>
          <a:p>
            <a:pPr lvl="0"/>
            <a:r>
              <a:rPr lang="nl-NL"/>
              <a:t>‘</a:t>
            </a:r>
          </a:p>
        </p:txBody>
      </p:sp>
    </p:spTree>
    <p:extLst>
      <p:ext uri="{BB962C8B-B14F-4D97-AF65-F5344CB8AC3E}">
        <p14:creationId xmlns:p14="http://schemas.microsoft.com/office/powerpoint/2010/main" val="2098089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7"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vijf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marL="0" indent="0">
              <a:lnSpc>
                <a:spcPct val="100000"/>
              </a:lnSpc>
              <a:buFont typeface="Arial" panose="020B0604020202020204" pitchFamily="34" charset="0"/>
              <a:buNone/>
            </a:pPr>
            <a:endParaRPr lang="nl-NL" sz="1400" i="0" u="none" baseline="0" noProof="1">
              <a:latin typeface="+mn-lt"/>
              <a:cs typeface="Roboto" panose="02000000000000000000" pitchFamily="2" charset="0"/>
            </a:endParaRPr>
          </a:p>
          <a:p>
            <a:pPr marL="0" indent="0">
              <a:lnSpc>
                <a:spcPct val="100000"/>
              </a:lnSpc>
              <a:buFont typeface="Arial" panose="020B0604020202020204" pitchFamily="34" charset="0"/>
              <a:buNone/>
            </a:pPr>
            <a:r>
              <a:rPr lang="nl-NL" sz="1400" i="0" u="none" baseline="0" noProof="1">
                <a:latin typeface="+mn-lt"/>
                <a:cs typeface="Roboto" panose="02000000000000000000" pitchFamily="2" charset="0"/>
              </a:rPr>
              <a:t>Je kunt meerdere ‘sprongen’ tegelijk voor- of achteruit maken als je b.v. van een Tussenkopje (stijl 1) naar een Opsomming </a:t>
            </a:r>
            <a:r>
              <a:rPr lang="nl-NL" sz="1400" baseline="0" noProof="1">
                <a:latin typeface="+mn-lt"/>
                <a:cs typeface="Roboto" panose="02000000000000000000" pitchFamily="2" charset="0"/>
              </a:rPr>
              <a:t>niveau </a:t>
            </a:r>
            <a:r>
              <a:rPr lang="nl-NL" sz="1400" i="0" u="none" baseline="0" noProof="1">
                <a:latin typeface="+mn-lt"/>
                <a:cs typeface="Roboto" panose="02000000000000000000" pitchFamily="2" charset="0"/>
              </a:rPr>
              <a:t>2 (stijl 4) wilt gaan. Je drukt dan aan het begin van een regel meerdere keren op [Tab] of [Shift]+[Tab].</a:t>
            </a:r>
          </a:p>
        </p:txBody>
      </p:sp>
      <p:sp>
        <p:nvSpPr>
          <p:cNvPr id="2" name="Tekst: titel"/>
          <p:cNvSpPr>
            <a:spLocks noGrp="1"/>
          </p:cNvSpPr>
          <p:nvPr>
            <p:ph type="title"/>
          </p:nvPr>
        </p:nvSpPr>
        <p:spPr/>
        <p:txBody>
          <a:bodyPr/>
          <a:lstStyle/>
          <a:p>
            <a:r>
              <a:rPr lang="nl-NL"/>
              <a:t>Klik om stijl te bewerken</a:t>
            </a:r>
          </a:p>
        </p:txBody>
      </p:sp>
      <p:sp>
        <p:nvSpPr>
          <p:cNvPr id="9"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
        <p:nvSpPr>
          <p:cNvPr id="12" name="Tekst: inhoud"/>
          <p:cNvSpPr>
            <a:spLocks noGrp="1"/>
          </p:cNvSpPr>
          <p:nvPr>
            <p:ph type="body" sz="quarter" idx="11"/>
          </p:nvPr>
        </p:nvSpPr>
        <p:spPr>
          <a:xfrm>
            <a:off x="576000" y="2494800"/>
            <a:ext cx="10368000" cy="3848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3" name="Tekstvak 2">
            <a:extLst>
              <a:ext uri="{FF2B5EF4-FFF2-40B4-BE49-F238E27FC236}">
                <a16:creationId xmlns:a16="http://schemas.microsoft.com/office/drawing/2014/main" id="{90927FDC-1D08-5246-B584-A9CF512F413C}"/>
              </a:ext>
            </a:extLst>
          </p:cNvPr>
          <p:cNvSpPr txBox="1"/>
          <p:nvPr userDrawn="1"/>
        </p:nvSpPr>
        <p:spPr>
          <a:xfrm>
            <a:off x="11797748" y="3707296"/>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269527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4" name="Tijdelijke aanduiding voor grafiek 3"/>
          <p:cNvSpPr>
            <a:spLocks noGrp="1"/>
          </p:cNvSpPr>
          <p:nvPr>
            <p:ph type="chart" sz="quarter" idx="11" hasCustomPrompt="1"/>
          </p:nvPr>
        </p:nvSpPr>
        <p:spPr>
          <a:xfrm>
            <a:off x="576263" y="1680519"/>
            <a:ext cx="8604313" cy="4745681"/>
          </a:xfrm>
        </p:spPr>
        <p:txBody>
          <a:bodyPr/>
          <a:lstStyle>
            <a:lvl1pPr algn="ctr">
              <a:defRPr b="0" baseline="0"/>
            </a:lvl1pPr>
          </a:lstStyle>
          <a:p>
            <a:r>
              <a:rPr lang="nl-NL"/>
              <a:t>Klik op het pictogram hieronder om een grafiek in te voegen</a:t>
            </a:r>
          </a:p>
        </p:txBody>
      </p:sp>
      <p:sp>
        <p:nvSpPr>
          <p:cNvPr id="8"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Grafiek in DWA huisstijl</a:t>
            </a:r>
          </a:p>
          <a:p>
            <a:pPr>
              <a:lnSpc>
                <a:spcPct val="100000"/>
              </a:lnSpc>
            </a:pPr>
            <a:r>
              <a:rPr lang="nl-NL" sz="1400" baseline="0" noProof="1">
                <a:latin typeface="+mn-lt"/>
                <a:cs typeface="Roboto" panose="02000000000000000000" pitchFamily="2" charset="0"/>
              </a:rPr>
              <a:t>Nadat je op het pictogram hebt geklikt kun je kiezen uit verschillende typen grafieken. Kies altijd uit de categirie: </a:t>
            </a:r>
            <a:r>
              <a:rPr lang="nl-NL" sz="1400" b="1" baseline="0" noProof="1">
                <a:latin typeface="+mn-lt"/>
                <a:cs typeface="Roboto" panose="02000000000000000000" pitchFamily="2" charset="0"/>
              </a:rPr>
              <a:t>Sjablonen</a:t>
            </a:r>
            <a:r>
              <a:rPr lang="nl-NL" sz="1400" baseline="0" noProof="1">
                <a:latin typeface="+mn-lt"/>
                <a:cs typeface="Roboto" panose="02000000000000000000" pitchFamily="2" charset="0"/>
              </a:rPr>
              <a:t>.</a:t>
            </a:r>
          </a:p>
        </p:txBody>
      </p:sp>
      <p:sp>
        <p:nvSpPr>
          <p:cNvPr id="2" name="Tekst: titel"/>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050978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8"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Tabel in DWA huisstijl</a:t>
            </a:r>
          </a:p>
          <a:p>
            <a:pPr>
              <a:lnSpc>
                <a:spcPct val="100000"/>
              </a:lnSpc>
            </a:pPr>
            <a:r>
              <a:rPr lang="nl-NL" sz="1400" baseline="0" noProof="1">
                <a:latin typeface="+mn-lt"/>
                <a:cs typeface="Roboto" panose="02000000000000000000" pitchFamily="2" charset="0"/>
              </a:rPr>
              <a:t>Helaas kan in een sjabloon geen opmaak voor tabellen worden veastgelegd. </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Wél heeft een tabel automatusch de juiste huisstijlkleuren en lettertypes.</a:t>
            </a:r>
          </a:p>
        </p:txBody>
      </p:sp>
      <p:sp>
        <p:nvSpPr>
          <p:cNvPr id="5" name="Tijdelijke aanduiding voor tabel 4"/>
          <p:cNvSpPr>
            <a:spLocks noGrp="1"/>
          </p:cNvSpPr>
          <p:nvPr>
            <p:ph type="tbl" sz="quarter" idx="10" hasCustomPrompt="1"/>
          </p:nvPr>
        </p:nvSpPr>
        <p:spPr>
          <a:xfrm>
            <a:off x="576263" y="1847850"/>
            <a:ext cx="8366125" cy="4351338"/>
          </a:xfrm>
        </p:spPr>
        <p:txBody>
          <a:bodyPr/>
          <a:lstStyle>
            <a:lvl1pPr algn="ctr">
              <a:defRPr b="0"/>
            </a:lvl1pPr>
          </a:lstStyle>
          <a:p>
            <a:r>
              <a:rPr lang="nl-NL"/>
              <a:t>Klik op het pictogram hieronder om een tabel in te voegen</a:t>
            </a:r>
          </a:p>
        </p:txBody>
      </p:sp>
      <p:sp>
        <p:nvSpPr>
          <p:cNvPr id="2" name="Tekst: titel"/>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828477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agenda">
    <p:spTree>
      <p:nvGrpSpPr>
        <p:cNvPr id="1" name=""/>
        <p:cNvGrpSpPr/>
        <p:nvPr/>
      </p:nvGrpSpPr>
      <p:grpSpPr>
        <a:xfrm>
          <a:off x="0" y="0"/>
          <a:ext cx="0" cy="0"/>
          <a:chOff x="0" y="0"/>
          <a:chExt cx="0" cy="0"/>
        </a:xfrm>
      </p:grpSpPr>
      <p:sp>
        <p:nvSpPr>
          <p:cNvPr id="7" name="Toelichting"/>
          <p:cNvSpPr txBox="1"/>
          <p:nvPr userDrawn="1"/>
        </p:nvSpPr>
        <p:spPr>
          <a:xfrm>
            <a:off x="0" y="7132320"/>
            <a:ext cx="12192000" cy="1536192"/>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Het tekstkader heeft 2 kolommen. 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Agendapunt met nummer: 22 pt vet</a:t>
            </a:r>
          </a:p>
          <a:p>
            <a:pPr marL="342900" indent="-342900">
              <a:lnSpc>
                <a:spcPct val="100000"/>
              </a:lnSpc>
              <a:buFont typeface="+mj-lt"/>
              <a:buAutoNum type="arabicPeriod"/>
            </a:pPr>
            <a:r>
              <a:rPr lang="nl-NL" sz="1400" baseline="0" noProof="1">
                <a:latin typeface="+mn-lt"/>
                <a:cs typeface="Roboto" panose="02000000000000000000" pitchFamily="2" charset="0"/>
              </a:rPr>
              <a:t>Toelichting: 22 pt</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p:txBody>
      </p:sp>
      <p:sp>
        <p:nvSpPr>
          <p:cNvPr id="2" name="Tekst: titel"/>
          <p:cNvSpPr>
            <a:spLocks noGrp="1"/>
          </p:cNvSpPr>
          <p:nvPr>
            <p:ph type="title"/>
          </p:nvPr>
        </p:nvSpPr>
        <p:spPr/>
        <p:txBody>
          <a:bodyPr/>
          <a:lstStyle/>
          <a:p>
            <a:r>
              <a:rPr lang="nl-NL"/>
              <a:t>Klik om stijl te bewerken</a:t>
            </a:r>
          </a:p>
        </p:txBody>
      </p:sp>
      <p:sp>
        <p:nvSpPr>
          <p:cNvPr id="9"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
        <p:nvSpPr>
          <p:cNvPr id="12" name="Tekst: inhoud"/>
          <p:cNvSpPr>
            <a:spLocks noGrp="1"/>
          </p:cNvSpPr>
          <p:nvPr>
            <p:ph type="body" sz="quarter" idx="11"/>
          </p:nvPr>
        </p:nvSpPr>
        <p:spPr>
          <a:xfrm>
            <a:off x="576000" y="2494800"/>
            <a:ext cx="10368000" cy="3848400"/>
          </a:xfrm>
        </p:spPr>
        <p:txBody>
          <a:bodyPr numCol="2" spcCol="180000"/>
          <a:lstStyle>
            <a:lvl1pPr marL="360000" indent="-360000">
              <a:buClrTx/>
              <a:buSzPct val="100000"/>
              <a:buFont typeface="+mj-lt"/>
              <a:buAutoNum type="arabicPeriod"/>
              <a:defRPr/>
            </a:lvl1pPr>
            <a:lvl2pPr marL="360000" indent="-360000">
              <a:defRPr/>
            </a:lvl2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1624892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oelichting"/>
          <p:cNvSpPr txBox="1"/>
          <p:nvPr userDrawn="1"/>
        </p:nvSpPr>
        <p:spPr>
          <a:xfrm>
            <a:off x="0" y="7132320"/>
            <a:ext cx="12192000" cy="2179105"/>
          </a:xfrm>
          <a:prstGeom prst="rect">
            <a:avLst/>
          </a:prstGeom>
          <a:noFill/>
        </p:spPr>
        <p:txBody>
          <a:bodyPr wrap="square" lIns="0" tIns="0" rIns="0" bIns="0" numCol="2" spcCol="288000" rtlCol="0">
            <a:noAutofit/>
          </a:bodyPr>
          <a:lstStyle/>
          <a:p>
            <a:pPr>
              <a:lnSpc>
                <a:spcPct val="100000"/>
              </a:lnSpc>
            </a:pPr>
            <a:r>
              <a:rPr lang="nl-NL" sz="1200" b="1" u="none" kern="1200" noProof="1">
                <a:solidFill>
                  <a:schemeClr val="accent1"/>
                </a:solidFill>
                <a:effectLst/>
                <a:latin typeface="+mn-lt"/>
                <a:ea typeface="+mn-ea"/>
                <a:cs typeface="Roboto" panose="02000000000000000000" pitchFamily="2" charset="0"/>
              </a:rPr>
              <a:t>Afbeelding invoegen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Klik op het afbeeldingen-icoon.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Zoek vanuit je bestanden de gewenste afbeelding op.</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De afbeelding (het kader) kan groter of kleiner worden. Dit is afhankelijk van het formaat van de gekozen foto of afbeelding.</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kern="1200" noProof="1">
                <a:solidFill>
                  <a:schemeClr val="tx1"/>
                </a:solidFill>
                <a:effectLst/>
                <a:latin typeface="+mn-lt"/>
                <a:ea typeface="+mn-ea"/>
                <a:cs typeface="Roboto" panose="02000000000000000000" pitchFamily="2" charset="0"/>
              </a:rPr>
              <a:t>NB: met de andere icoontjes in het afbeeldingskader is het mogelijk om een tabel, grafiek of een clip-art in te voegen.</a:t>
            </a:r>
          </a:p>
          <a:p>
            <a:pPr>
              <a:lnSpc>
                <a:spcPct val="100000"/>
              </a:lnSpc>
            </a:pP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b="1" u="none" kern="1200" noProof="1">
                <a:solidFill>
                  <a:schemeClr val="accent1"/>
                </a:solidFill>
                <a:effectLst/>
                <a:latin typeface="+mn-lt"/>
                <a:ea typeface="+mn-ea"/>
                <a:cs typeface="Roboto" panose="02000000000000000000" pitchFamily="2" charset="0"/>
              </a:rPr>
              <a:t>Afbeelding bewerken</a:t>
            </a:r>
          </a:p>
          <a:p>
            <a:pPr>
              <a:lnSpc>
                <a:spcPct val="100000"/>
              </a:lnSpc>
            </a:pPr>
            <a:r>
              <a:rPr lang="nl-NL" sz="1200" kern="1200" noProof="1">
                <a:solidFill>
                  <a:schemeClr val="tx1"/>
                </a:solidFill>
                <a:effectLst/>
                <a:latin typeface="+mn-lt"/>
                <a:ea typeface="+mn-ea"/>
                <a:cs typeface="Roboto" panose="02000000000000000000" pitchFamily="2" charset="0"/>
              </a:rPr>
              <a:t>Om de afbeelding op het juiste formaat te maken (afmetingen: zie de</a:t>
            </a:r>
            <a:r>
              <a:rPr lang="nl-NL" sz="1200" kern="1200" baseline="0" noProof="1">
                <a:solidFill>
                  <a:schemeClr val="tx1"/>
                </a:solidFill>
                <a:effectLst/>
                <a:latin typeface="+mn-lt"/>
                <a:ea typeface="+mn-ea"/>
                <a:cs typeface="Roboto" panose="02000000000000000000" pitchFamily="2" charset="0"/>
              </a:rPr>
              <a:t> toelichting links</a:t>
            </a:r>
            <a:r>
              <a:rPr lang="nl-NL" sz="1200" kern="1200" noProof="1">
                <a:solidFill>
                  <a:schemeClr val="tx1"/>
                </a:solidFill>
                <a:effectLst/>
                <a:latin typeface="+mn-lt"/>
                <a:ea typeface="+mn-ea"/>
                <a:cs typeface="Roboto" panose="02000000000000000000" pitchFamily="2" charset="0"/>
              </a:rPr>
              <a:t>boven) kun je bij tab </a:t>
            </a:r>
            <a:r>
              <a:rPr lang="nl-NL" sz="1200" b="1" kern="1200" noProof="1">
                <a:solidFill>
                  <a:schemeClr val="tx1"/>
                </a:solidFill>
                <a:effectLst/>
                <a:latin typeface="+mn-lt"/>
                <a:ea typeface="+mn-ea"/>
                <a:cs typeface="Roboto" panose="02000000000000000000" pitchFamily="2" charset="0"/>
              </a:rPr>
              <a:t>Opmaak</a:t>
            </a:r>
            <a:r>
              <a:rPr lang="nl-NL" sz="1200" kern="1200" noProof="1">
                <a:solidFill>
                  <a:schemeClr val="tx1"/>
                </a:solidFill>
                <a:effectLst/>
                <a:latin typeface="+mn-lt"/>
                <a:ea typeface="+mn-ea"/>
                <a:cs typeface="Roboto" panose="02000000000000000000" pitchFamily="2" charset="0"/>
              </a:rPr>
              <a:t> / </a:t>
            </a:r>
            <a:r>
              <a:rPr lang="nl-NL" sz="1200" b="1" kern="1200" noProof="1">
                <a:solidFill>
                  <a:schemeClr val="tx1"/>
                </a:solidFill>
                <a:effectLst/>
                <a:latin typeface="+mn-lt"/>
                <a:ea typeface="+mn-ea"/>
                <a:cs typeface="Roboto" panose="02000000000000000000" pitchFamily="2" charset="0"/>
              </a:rPr>
              <a:t>Grootte</a:t>
            </a:r>
            <a:r>
              <a:rPr lang="nl-NL" sz="1200" kern="1200" noProof="1">
                <a:solidFill>
                  <a:schemeClr val="tx1"/>
                </a:solidFill>
                <a:effectLst/>
                <a:latin typeface="+mn-lt"/>
                <a:ea typeface="+mn-ea"/>
                <a:cs typeface="Roboto" panose="02000000000000000000" pitchFamily="2" charset="0"/>
              </a:rPr>
              <a:t> de afbeelding vergroten, verkleinen</a:t>
            </a:r>
            <a:r>
              <a:rPr lang="nl-NL" sz="1200" kern="1200" baseline="0" noProof="1">
                <a:solidFill>
                  <a:schemeClr val="tx1"/>
                </a:solidFill>
                <a:effectLst/>
                <a:latin typeface="+mn-lt"/>
                <a:ea typeface="+mn-ea"/>
                <a:cs typeface="Roboto" panose="02000000000000000000" pitchFamily="2" charset="0"/>
              </a:rPr>
              <a:t> of bijsnijden.</a:t>
            </a: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kern="1200" noProof="1">
                <a:solidFill>
                  <a:schemeClr val="tx1"/>
                </a:solidFill>
                <a:effectLst/>
                <a:latin typeface="+mn-lt"/>
                <a:ea typeface="+mn-ea"/>
                <a:cs typeface="Roboto" panose="02000000000000000000" pitchFamily="2" charset="0"/>
              </a:rPr>
              <a:t>Zorg ervoor dat de hoogte-breedteverhouding van de afbeelding altijd behouden blijft (vergrendelen). </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b="1" u="none" kern="1200" noProof="1">
                <a:solidFill>
                  <a:schemeClr val="accent1"/>
                </a:solidFill>
                <a:effectLst/>
                <a:latin typeface="+mn-lt"/>
                <a:ea typeface="+mn-ea"/>
                <a:cs typeface="Roboto" panose="02000000000000000000" pitchFamily="2" charset="0"/>
              </a:rPr>
              <a:t>Afbeelding wijzigen</a:t>
            </a:r>
          </a:p>
          <a:p>
            <a:pPr>
              <a:lnSpc>
                <a:spcPct val="100000"/>
              </a:lnSpc>
            </a:pPr>
            <a:r>
              <a:rPr lang="nl-NL" sz="1200" kern="1200" noProof="1">
                <a:solidFill>
                  <a:schemeClr val="tx1"/>
                </a:solidFill>
                <a:effectLst/>
                <a:latin typeface="+mn-lt"/>
                <a:ea typeface="+mn-ea"/>
                <a:cs typeface="Roboto" panose="02000000000000000000" pitchFamily="2" charset="0"/>
              </a:rPr>
              <a:t>Als je een afbeelding hebt ingevoegd en je wilt toch een andere afbeelding plaatsen, klik dan</a:t>
            </a:r>
            <a:r>
              <a:rPr lang="nl-NL" sz="1200" kern="1200" baseline="0" noProof="1">
                <a:solidFill>
                  <a:schemeClr val="tx1"/>
                </a:solidFill>
                <a:effectLst/>
                <a:latin typeface="+mn-lt"/>
                <a:ea typeface="+mn-ea"/>
                <a:cs typeface="Roboto" panose="02000000000000000000" pitchFamily="2" charset="0"/>
              </a:rPr>
              <a:t> op de ‘foute’ foto en druk op [Delete]. </a:t>
            </a:r>
            <a:r>
              <a:rPr lang="nl-NL" sz="1200" kern="1200" noProof="1">
                <a:solidFill>
                  <a:schemeClr val="tx1"/>
                </a:solidFill>
                <a:effectLst/>
                <a:latin typeface="+mn-lt"/>
                <a:ea typeface="+mn-ea"/>
                <a:cs typeface="Roboto" panose="02000000000000000000" pitchFamily="2" charset="0"/>
              </a:rPr>
              <a:t>Voeg dan de gewenste foto in.</a:t>
            </a:r>
          </a:p>
          <a:p>
            <a:pPr>
              <a:lnSpc>
                <a:spcPct val="100000"/>
              </a:lnSpc>
            </a:pPr>
            <a:endParaRPr lang="nl-NL" sz="1200" kern="1200" noProof="1">
              <a:solidFill>
                <a:schemeClr val="tx1"/>
              </a:solidFill>
              <a:effectLst/>
              <a:latin typeface="+mn-lt"/>
              <a:ea typeface="+mn-ea"/>
              <a:cs typeface="Roboto" panose="02000000000000000000" pitchFamily="2" charset="0"/>
            </a:endParaRPr>
          </a:p>
        </p:txBody>
      </p:sp>
      <p:sp>
        <p:nvSpPr>
          <p:cNvPr id="2" name="Titel 1"/>
          <p:cNvSpPr>
            <a:spLocks noGrp="1"/>
          </p:cNvSpPr>
          <p:nvPr>
            <p:ph type="title"/>
          </p:nvPr>
        </p:nvSpPr>
        <p:spPr/>
        <p:txBody>
          <a:bodyPr/>
          <a:lstStyle/>
          <a:p>
            <a:r>
              <a:rPr lang="nl-NL"/>
              <a:t>Klik om stijl te bewerken</a:t>
            </a:r>
          </a:p>
        </p:txBody>
      </p:sp>
      <p:sp>
        <p:nvSpPr>
          <p:cNvPr id="7"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Tree>
    <p:extLst>
      <p:ext uri="{BB962C8B-B14F-4D97-AF65-F5344CB8AC3E}">
        <p14:creationId xmlns:p14="http://schemas.microsoft.com/office/powerpoint/2010/main" val="3564291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99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4" name="Tijdelijke aanduiding voor grafiek 3"/>
          <p:cNvSpPr>
            <a:spLocks noGrp="1"/>
          </p:cNvSpPr>
          <p:nvPr>
            <p:ph type="chart" sz="quarter" idx="11" hasCustomPrompt="1"/>
          </p:nvPr>
        </p:nvSpPr>
        <p:spPr>
          <a:xfrm>
            <a:off x="576263" y="1680519"/>
            <a:ext cx="8604313" cy="4745681"/>
          </a:xfrm>
        </p:spPr>
        <p:txBody>
          <a:bodyPr/>
          <a:lstStyle>
            <a:lvl1pPr algn="ctr">
              <a:defRPr b="0" baseline="0"/>
            </a:lvl1pPr>
          </a:lstStyle>
          <a:p>
            <a:r>
              <a:rPr lang="nl-NL"/>
              <a:t>Klik op het pictogram hieronder om een grafiek in te voegen</a:t>
            </a:r>
          </a:p>
        </p:txBody>
      </p:sp>
      <p:sp>
        <p:nvSpPr>
          <p:cNvPr id="8"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Grafiek in DWA huisstijl</a:t>
            </a:r>
          </a:p>
          <a:p>
            <a:pPr>
              <a:lnSpc>
                <a:spcPct val="100000"/>
              </a:lnSpc>
            </a:pPr>
            <a:r>
              <a:rPr lang="nl-NL" sz="1400" baseline="0" noProof="1">
                <a:latin typeface="+mn-lt"/>
                <a:cs typeface="Roboto" panose="02000000000000000000" pitchFamily="2" charset="0"/>
              </a:rPr>
              <a:t>Nadat je op het pictogram hebt geklikt kun je kiezen uit verschillende typen grafieken. Kies altijd uit de categirie: </a:t>
            </a:r>
            <a:r>
              <a:rPr lang="nl-NL" sz="1400" b="1" baseline="0" noProof="1">
                <a:latin typeface="+mn-lt"/>
                <a:cs typeface="Roboto" panose="02000000000000000000" pitchFamily="2" charset="0"/>
              </a:rPr>
              <a:t>Sjablonen</a:t>
            </a:r>
            <a:r>
              <a:rPr lang="nl-NL" sz="1400" baseline="0" noProof="1">
                <a:latin typeface="+mn-lt"/>
                <a:cs typeface="Roboto" panose="02000000000000000000" pitchFamily="2" charset="0"/>
              </a:rPr>
              <a:t>.</a:t>
            </a:r>
          </a:p>
        </p:txBody>
      </p:sp>
      <p:sp>
        <p:nvSpPr>
          <p:cNvPr id="2" name="Tekst: titel"/>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11483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8"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Tabel in DWA huisstijl</a:t>
            </a:r>
          </a:p>
          <a:p>
            <a:pPr>
              <a:lnSpc>
                <a:spcPct val="100000"/>
              </a:lnSpc>
            </a:pPr>
            <a:r>
              <a:rPr lang="nl-NL" sz="1400" baseline="0" noProof="1">
                <a:latin typeface="+mn-lt"/>
                <a:cs typeface="Roboto" panose="02000000000000000000" pitchFamily="2" charset="0"/>
              </a:rPr>
              <a:t>Helaas kan in een sjabloon geen opmaak voor tabellen worden veastgelegd. </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Wél heeft een tabel automatusch de juiste huisstijlkleuren en lettertypes.</a:t>
            </a:r>
          </a:p>
        </p:txBody>
      </p:sp>
      <p:sp>
        <p:nvSpPr>
          <p:cNvPr id="5" name="Tijdelijke aanduiding voor tabel 4"/>
          <p:cNvSpPr>
            <a:spLocks noGrp="1"/>
          </p:cNvSpPr>
          <p:nvPr>
            <p:ph type="tbl" sz="quarter" idx="10" hasCustomPrompt="1"/>
          </p:nvPr>
        </p:nvSpPr>
        <p:spPr>
          <a:xfrm>
            <a:off x="576263" y="1847850"/>
            <a:ext cx="8366125" cy="4351338"/>
          </a:xfrm>
        </p:spPr>
        <p:txBody>
          <a:bodyPr/>
          <a:lstStyle>
            <a:lvl1pPr algn="ctr">
              <a:defRPr b="0"/>
            </a:lvl1pPr>
          </a:lstStyle>
          <a:p>
            <a:r>
              <a:rPr lang="nl-NL"/>
              <a:t>Klik op het pictogram hieronder om een tabel in te voegen</a:t>
            </a:r>
          </a:p>
        </p:txBody>
      </p:sp>
      <p:sp>
        <p:nvSpPr>
          <p:cNvPr id="2" name="Tekst: titel"/>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40679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agenda">
    <p:spTree>
      <p:nvGrpSpPr>
        <p:cNvPr id="1" name=""/>
        <p:cNvGrpSpPr/>
        <p:nvPr/>
      </p:nvGrpSpPr>
      <p:grpSpPr>
        <a:xfrm>
          <a:off x="0" y="0"/>
          <a:ext cx="0" cy="0"/>
          <a:chOff x="0" y="0"/>
          <a:chExt cx="0" cy="0"/>
        </a:xfrm>
      </p:grpSpPr>
      <p:sp>
        <p:nvSpPr>
          <p:cNvPr id="7" name="Toelichting"/>
          <p:cNvSpPr txBox="1"/>
          <p:nvPr userDrawn="1"/>
        </p:nvSpPr>
        <p:spPr>
          <a:xfrm>
            <a:off x="0" y="7132320"/>
            <a:ext cx="12192000" cy="1536192"/>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Het tekstkader heeft 2 kolommen. 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Agendapunt met nummer: 22 pt vet</a:t>
            </a:r>
          </a:p>
          <a:p>
            <a:pPr marL="342900" indent="-342900">
              <a:lnSpc>
                <a:spcPct val="100000"/>
              </a:lnSpc>
              <a:buFont typeface="+mj-lt"/>
              <a:buAutoNum type="arabicPeriod"/>
            </a:pPr>
            <a:r>
              <a:rPr lang="nl-NL" sz="1400" baseline="0" noProof="1">
                <a:latin typeface="+mn-lt"/>
                <a:cs typeface="Roboto" panose="02000000000000000000" pitchFamily="2" charset="0"/>
              </a:rPr>
              <a:t>Toelichting: 22 pt</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p:txBody>
      </p:sp>
      <p:sp>
        <p:nvSpPr>
          <p:cNvPr id="2" name="Tekst: titel"/>
          <p:cNvSpPr>
            <a:spLocks noGrp="1"/>
          </p:cNvSpPr>
          <p:nvPr>
            <p:ph type="title"/>
          </p:nvPr>
        </p:nvSpPr>
        <p:spPr/>
        <p:txBody>
          <a:bodyPr/>
          <a:lstStyle/>
          <a:p>
            <a:r>
              <a:rPr lang="nl-NL"/>
              <a:t>Klik om stijl te bewerken</a:t>
            </a:r>
          </a:p>
        </p:txBody>
      </p:sp>
      <p:sp>
        <p:nvSpPr>
          <p:cNvPr id="9"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
        <p:nvSpPr>
          <p:cNvPr id="12" name="Tekst: inhoud"/>
          <p:cNvSpPr>
            <a:spLocks noGrp="1"/>
          </p:cNvSpPr>
          <p:nvPr>
            <p:ph type="body" sz="quarter" idx="11"/>
          </p:nvPr>
        </p:nvSpPr>
        <p:spPr>
          <a:xfrm>
            <a:off x="576000" y="2494800"/>
            <a:ext cx="10368000" cy="3848400"/>
          </a:xfrm>
        </p:spPr>
        <p:txBody>
          <a:bodyPr numCol="2" spcCol="180000"/>
          <a:lstStyle>
            <a:lvl1pPr marL="360000" indent="-360000">
              <a:buClrTx/>
              <a:buSzPct val="100000"/>
              <a:buFont typeface="+mj-lt"/>
              <a:buAutoNum type="arabicPeriod"/>
              <a:defRPr/>
            </a:lvl1pPr>
            <a:lvl2pPr marL="360000" indent="-360000">
              <a:defRPr/>
            </a:lvl2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347498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oelichting"/>
          <p:cNvSpPr txBox="1"/>
          <p:nvPr userDrawn="1"/>
        </p:nvSpPr>
        <p:spPr>
          <a:xfrm>
            <a:off x="0" y="7132320"/>
            <a:ext cx="12192000" cy="2179105"/>
          </a:xfrm>
          <a:prstGeom prst="rect">
            <a:avLst/>
          </a:prstGeom>
          <a:noFill/>
        </p:spPr>
        <p:txBody>
          <a:bodyPr wrap="square" lIns="0" tIns="0" rIns="0" bIns="0" numCol="2" spcCol="288000" rtlCol="0">
            <a:noAutofit/>
          </a:bodyPr>
          <a:lstStyle/>
          <a:p>
            <a:pPr>
              <a:lnSpc>
                <a:spcPct val="100000"/>
              </a:lnSpc>
            </a:pPr>
            <a:r>
              <a:rPr lang="nl-NL" sz="1200" b="1" u="none" kern="1200" noProof="1">
                <a:solidFill>
                  <a:schemeClr val="accent1"/>
                </a:solidFill>
                <a:effectLst/>
                <a:latin typeface="+mn-lt"/>
                <a:ea typeface="+mn-ea"/>
                <a:cs typeface="Roboto" panose="02000000000000000000" pitchFamily="2" charset="0"/>
              </a:rPr>
              <a:t>Afbeelding invoegen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Klik op het afbeeldingen-icoon.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Zoek vanuit je bestanden de gewenste afbeelding op.</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De afbeelding (het kader) kan groter of kleiner worden. Dit is afhankelijk van het formaat van de gekozen foto of afbeelding.</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kern="1200" noProof="1">
                <a:solidFill>
                  <a:schemeClr val="tx1"/>
                </a:solidFill>
                <a:effectLst/>
                <a:latin typeface="+mn-lt"/>
                <a:ea typeface="+mn-ea"/>
                <a:cs typeface="Roboto" panose="02000000000000000000" pitchFamily="2" charset="0"/>
              </a:rPr>
              <a:t>NB: met de andere icoontjes in het afbeeldingskader is het mogelijk om een tabel, grafiek of een clip-art in te voegen.</a:t>
            </a:r>
          </a:p>
          <a:p>
            <a:pPr>
              <a:lnSpc>
                <a:spcPct val="100000"/>
              </a:lnSpc>
            </a:pP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b="1" u="none" kern="1200" noProof="1">
                <a:solidFill>
                  <a:schemeClr val="accent1"/>
                </a:solidFill>
                <a:effectLst/>
                <a:latin typeface="+mn-lt"/>
                <a:ea typeface="+mn-ea"/>
                <a:cs typeface="Roboto" panose="02000000000000000000" pitchFamily="2" charset="0"/>
              </a:rPr>
              <a:t>Afbeelding bewerken</a:t>
            </a:r>
          </a:p>
          <a:p>
            <a:pPr>
              <a:lnSpc>
                <a:spcPct val="100000"/>
              </a:lnSpc>
            </a:pPr>
            <a:r>
              <a:rPr lang="nl-NL" sz="1200" kern="1200" noProof="1">
                <a:solidFill>
                  <a:schemeClr val="tx1"/>
                </a:solidFill>
                <a:effectLst/>
                <a:latin typeface="+mn-lt"/>
                <a:ea typeface="+mn-ea"/>
                <a:cs typeface="Roboto" panose="02000000000000000000" pitchFamily="2" charset="0"/>
              </a:rPr>
              <a:t>Om de afbeelding op het juiste formaat te maken (afmetingen: zie de</a:t>
            </a:r>
            <a:r>
              <a:rPr lang="nl-NL" sz="1200" kern="1200" baseline="0" noProof="1">
                <a:solidFill>
                  <a:schemeClr val="tx1"/>
                </a:solidFill>
                <a:effectLst/>
                <a:latin typeface="+mn-lt"/>
                <a:ea typeface="+mn-ea"/>
                <a:cs typeface="Roboto" panose="02000000000000000000" pitchFamily="2" charset="0"/>
              </a:rPr>
              <a:t> toelichting links</a:t>
            </a:r>
            <a:r>
              <a:rPr lang="nl-NL" sz="1200" kern="1200" noProof="1">
                <a:solidFill>
                  <a:schemeClr val="tx1"/>
                </a:solidFill>
                <a:effectLst/>
                <a:latin typeface="+mn-lt"/>
                <a:ea typeface="+mn-ea"/>
                <a:cs typeface="Roboto" panose="02000000000000000000" pitchFamily="2" charset="0"/>
              </a:rPr>
              <a:t>boven) kun je bij tab </a:t>
            </a:r>
            <a:r>
              <a:rPr lang="nl-NL" sz="1200" b="1" kern="1200" noProof="1">
                <a:solidFill>
                  <a:schemeClr val="tx1"/>
                </a:solidFill>
                <a:effectLst/>
                <a:latin typeface="+mn-lt"/>
                <a:ea typeface="+mn-ea"/>
                <a:cs typeface="Roboto" panose="02000000000000000000" pitchFamily="2" charset="0"/>
              </a:rPr>
              <a:t>Opmaak</a:t>
            </a:r>
            <a:r>
              <a:rPr lang="nl-NL" sz="1200" kern="1200" noProof="1">
                <a:solidFill>
                  <a:schemeClr val="tx1"/>
                </a:solidFill>
                <a:effectLst/>
                <a:latin typeface="+mn-lt"/>
                <a:ea typeface="+mn-ea"/>
                <a:cs typeface="Roboto" panose="02000000000000000000" pitchFamily="2" charset="0"/>
              </a:rPr>
              <a:t> / </a:t>
            </a:r>
            <a:r>
              <a:rPr lang="nl-NL" sz="1200" b="1" kern="1200" noProof="1">
                <a:solidFill>
                  <a:schemeClr val="tx1"/>
                </a:solidFill>
                <a:effectLst/>
                <a:latin typeface="+mn-lt"/>
                <a:ea typeface="+mn-ea"/>
                <a:cs typeface="Roboto" panose="02000000000000000000" pitchFamily="2" charset="0"/>
              </a:rPr>
              <a:t>Grootte</a:t>
            </a:r>
            <a:r>
              <a:rPr lang="nl-NL" sz="1200" kern="1200" noProof="1">
                <a:solidFill>
                  <a:schemeClr val="tx1"/>
                </a:solidFill>
                <a:effectLst/>
                <a:latin typeface="+mn-lt"/>
                <a:ea typeface="+mn-ea"/>
                <a:cs typeface="Roboto" panose="02000000000000000000" pitchFamily="2" charset="0"/>
              </a:rPr>
              <a:t> de afbeelding vergroten, verkleinen</a:t>
            </a:r>
            <a:r>
              <a:rPr lang="nl-NL" sz="1200" kern="1200" baseline="0" noProof="1">
                <a:solidFill>
                  <a:schemeClr val="tx1"/>
                </a:solidFill>
                <a:effectLst/>
                <a:latin typeface="+mn-lt"/>
                <a:ea typeface="+mn-ea"/>
                <a:cs typeface="Roboto" panose="02000000000000000000" pitchFamily="2" charset="0"/>
              </a:rPr>
              <a:t> of bijsnijden.</a:t>
            </a: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kern="1200" noProof="1">
                <a:solidFill>
                  <a:schemeClr val="tx1"/>
                </a:solidFill>
                <a:effectLst/>
                <a:latin typeface="+mn-lt"/>
                <a:ea typeface="+mn-ea"/>
                <a:cs typeface="Roboto" panose="02000000000000000000" pitchFamily="2" charset="0"/>
              </a:rPr>
              <a:t>Zorg ervoor dat de hoogte-breedteverhouding van de afbeelding altijd behouden blijft (vergrendelen). </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b="1" u="none" kern="1200" noProof="1">
                <a:solidFill>
                  <a:schemeClr val="accent1"/>
                </a:solidFill>
                <a:effectLst/>
                <a:latin typeface="+mn-lt"/>
                <a:ea typeface="+mn-ea"/>
                <a:cs typeface="Roboto" panose="02000000000000000000" pitchFamily="2" charset="0"/>
              </a:rPr>
              <a:t>Afbeelding wijzigen</a:t>
            </a:r>
          </a:p>
          <a:p>
            <a:pPr>
              <a:lnSpc>
                <a:spcPct val="100000"/>
              </a:lnSpc>
            </a:pPr>
            <a:r>
              <a:rPr lang="nl-NL" sz="1200" kern="1200" noProof="1">
                <a:solidFill>
                  <a:schemeClr val="tx1"/>
                </a:solidFill>
                <a:effectLst/>
                <a:latin typeface="+mn-lt"/>
                <a:ea typeface="+mn-ea"/>
                <a:cs typeface="Roboto" panose="02000000000000000000" pitchFamily="2" charset="0"/>
              </a:rPr>
              <a:t>Als je een afbeelding hebt ingevoegd en je wilt toch een andere afbeelding plaatsen, klik dan</a:t>
            </a:r>
            <a:r>
              <a:rPr lang="nl-NL" sz="1200" kern="1200" baseline="0" noProof="1">
                <a:solidFill>
                  <a:schemeClr val="tx1"/>
                </a:solidFill>
                <a:effectLst/>
                <a:latin typeface="+mn-lt"/>
                <a:ea typeface="+mn-ea"/>
                <a:cs typeface="Roboto" panose="02000000000000000000" pitchFamily="2" charset="0"/>
              </a:rPr>
              <a:t> op de ‘foute’ foto en druk op [Delete]. </a:t>
            </a:r>
            <a:r>
              <a:rPr lang="nl-NL" sz="1200" kern="1200" noProof="1">
                <a:solidFill>
                  <a:schemeClr val="tx1"/>
                </a:solidFill>
                <a:effectLst/>
                <a:latin typeface="+mn-lt"/>
                <a:ea typeface="+mn-ea"/>
                <a:cs typeface="Roboto" panose="02000000000000000000" pitchFamily="2" charset="0"/>
              </a:rPr>
              <a:t>Voeg dan de gewenste foto in.</a:t>
            </a:r>
          </a:p>
          <a:p>
            <a:pPr>
              <a:lnSpc>
                <a:spcPct val="100000"/>
              </a:lnSpc>
            </a:pPr>
            <a:endParaRPr lang="nl-NL" sz="1200" kern="1200" noProof="1">
              <a:solidFill>
                <a:schemeClr val="tx1"/>
              </a:solidFill>
              <a:effectLst/>
              <a:latin typeface="+mn-lt"/>
              <a:ea typeface="+mn-ea"/>
              <a:cs typeface="Roboto" panose="02000000000000000000" pitchFamily="2" charset="0"/>
            </a:endParaRPr>
          </a:p>
        </p:txBody>
      </p:sp>
      <p:sp>
        <p:nvSpPr>
          <p:cNvPr id="2" name="Titel 1"/>
          <p:cNvSpPr>
            <a:spLocks noGrp="1"/>
          </p:cNvSpPr>
          <p:nvPr>
            <p:ph type="title"/>
          </p:nvPr>
        </p:nvSpPr>
        <p:spPr/>
        <p:txBody>
          <a:bodyPr/>
          <a:lstStyle/>
          <a:p>
            <a:r>
              <a:rPr lang="nl-NL"/>
              <a:t>Klik om stijl te bewerken</a:t>
            </a:r>
          </a:p>
        </p:txBody>
      </p:sp>
      <p:sp>
        <p:nvSpPr>
          <p:cNvPr id="7"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a:t>Klik om een ondertitel te maken.</a:t>
            </a:r>
          </a:p>
        </p:txBody>
      </p:sp>
    </p:spTree>
    <p:extLst>
      <p:ext uri="{BB962C8B-B14F-4D97-AF65-F5344CB8AC3E}">
        <p14:creationId xmlns:p14="http://schemas.microsoft.com/office/powerpoint/2010/main" val="305291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8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chterkant">
    <p:bg>
      <p:bgPr>
        <a:solidFill>
          <a:schemeClr val="accent1"/>
        </a:solidFill>
        <a:effectLst/>
      </p:bgPr>
    </p:bg>
    <p:spTree>
      <p:nvGrpSpPr>
        <p:cNvPr id="1" name=""/>
        <p:cNvGrpSpPr/>
        <p:nvPr/>
      </p:nvGrpSpPr>
      <p:grpSpPr>
        <a:xfrm>
          <a:off x="0" y="0"/>
          <a:ext cx="0" cy="0"/>
          <a:chOff x="0" y="0"/>
          <a:chExt cx="0" cy="0"/>
        </a:xfrm>
      </p:grpSpPr>
      <p:sp>
        <p:nvSpPr>
          <p:cNvPr id="10" name="Tijdelijke aanduiding voor tekst 30">
            <a:extLst>
              <a:ext uri="{FF2B5EF4-FFF2-40B4-BE49-F238E27FC236}">
                <a16:creationId xmlns:a16="http://schemas.microsoft.com/office/drawing/2014/main" id="{60568341-1A18-1C43-8807-62F66F81C909}"/>
              </a:ext>
            </a:extLst>
          </p:cNvPr>
          <p:cNvSpPr>
            <a:spLocks noGrp="1"/>
          </p:cNvSpPr>
          <p:nvPr>
            <p:ph type="body" sz="quarter" idx="10"/>
          </p:nvPr>
        </p:nvSpPr>
        <p:spPr>
          <a:xfrm>
            <a:off x="1374251" y="713243"/>
            <a:ext cx="3078281" cy="5321868"/>
          </a:xfrm>
          <a:prstGeom prst="rect">
            <a:avLst/>
          </a:prstGeom>
        </p:spPr>
        <p:txBody>
          <a:bodyPr lIns="0" numCol="1" spcCol="0"/>
          <a:lstStyle>
            <a:lvl1pPr>
              <a:defRPr sz="816"/>
            </a:lvl1pPr>
            <a:lvl2pPr>
              <a:lnSpc>
                <a:spcPct val="120000"/>
              </a:lnSpc>
              <a:defRPr sz="907"/>
            </a:lvl2pPr>
            <a:lvl3pPr>
              <a:defRPr sz="816"/>
            </a:lvl3pPr>
            <a:lvl4pPr>
              <a:defRPr sz="726"/>
            </a:lvl4pPr>
            <a:lvl5pPr>
              <a:defRPr sz="726" i="1"/>
            </a:lvl5pPr>
          </a:lstStyle>
          <a:p>
            <a:pPr lvl="0"/>
            <a:r>
              <a:rPr lang="nl-NL"/>
              <a:t>Klikken om de tekststijl van het model te bewerken</a:t>
            </a:r>
          </a:p>
        </p:txBody>
      </p:sp>
      <p:sp>
        <p:nvSpPr>
          <p:cNvPr id="11" name="Tijdelijke aanduiding voor tekst 30">
            <a:extLst>
              <a:ext uri="{FF2B5EF4-FFF2-40B4-BE49-F238E27FC236}">
                <a16:creationId xmlns:a16="http://schemas.microsoft.com/office/drawing/2014/main" id="{92A8A8F8-7FDC-7B4D-8E58-5414C22C7883}"/>
              </a:ext>
            </a:extLst>
          </p:cNvPr>
          <p:cNvSpPr>
            <a:spLocks noGrp="1"/>
          </p:cNvSpPr>
          <p:nvPr>
            <p:ph type="body" sz="quarter" idx="11"/>
          </p:nvPr>
        </p:nvSpPr>
        <p:spPr>
          <a:xfrm>
            <a:off x="4625945" y="713243"/>
            <a:ext cx="3078281" cy="5321868"/>
          </a:xfrm>
          <a:prstGeom prst="rect">
            <a:avLst/>
          </a:prstGeom>
        </p:spPr>
        <p:txBody>
          <a:bodyPr lIns="0" numCol="1" spcCol="0"/>
          <a:lstStyle>
            <a:lvl1pPr>
              <a:defRPr sz="816"/>
            </a:lvl1pPr>
            <a:lvl2pPr>
              <a:lnSpc>
                <a:spcPct val="120000"/>
              </a:lnSpc>
              <a:defRPr sz="907"/>
            </a:lvl2pPr>
            <a:lvl3pPr>
              <a:defRPr sz="816"/>
            </a:lvl3pPr>
            <a:lvl4pPr>
              <a:defRPr sz="726"/>
            </a:lvl4pPr>
            <a:lvl5pPr>
              <a:defRPr sz="726" i="1"/>
            </a:lvl5pPr>
          </a:lstStyle>
          <a:p>
            <a:pPr lvl="0"/>
            <a:r>
              <a:rPr lang="nl-NL"/>
              <a:t>Klikken om de tekststijl van het model te bewerken</a:t>
            </a:r>
          </a:p>
          <a:p>
            <a:pPr lvl="1"/>
            <a:endParaRPr lang="nl-NL"/>
          </a:p>
        </p:txBody>
      </p:sp>
      <p:sp>
        <p:nvSpPr>
          <p:cNvPr id="13" name="Tijdelijke aanduiding voor tekst 30">
            <a:extLst>
              <a:ext uri="{FF2B5EF4-FFF2-40B4-BE49-F238E27FC236}">
                <a16:creationId xmlns:a16="http://schemas.microsoft.com/office/drawing/2014/main" id="{445EF7B1-531B-C74B-AF14-C71F86049D26}"/>
              </a:ext>
            </a:extLst>
          </p:cNvPr>
          <p:cNvSpPr>
            <a:spLocks noGrp="1"/>
          </p:cNvSpPr>
          <p:nvPr>
            <p:ph type="body" sz="quarter" idx="12"/>
          </p:nvPr>
        </p:nvSpPr>
        <p:spPr>
          <a:xfrm>
            <a:off x="7877637" y="713243"/>
            <a:ext cx="3078281" cy="5321868"/>
          </a:xfrm>
          <a:prstGeom prst="rect">
            <a:avLst/>
          </a:prstGeom>
        </p:spPr>
        <p:txBody>
          <a:bodyPr lIns="0" numCol="1" spcCol="0"/>
          <a:lstStyle>
            <a:lvl1pPr>
              <a:defRPr sz="816"/>
            </a:lvl1pPr>
            <a:lvl2pPr>
              <a:lnSpc>
                <a:spcPct val="120000"/>
              </a:lnSpc>
              <a:defRPr sz="907"/>
            </a:lvl2pPr>
            <a:lvl3pPr>
              <a:defRPr sz="816"/>
            </a:lvl3pPr>
            <a:lvl4pPr>
              <a:defRPr sz="726"/>
            </a:lvl4pPr>
            <a:lvl5pPr>
              <a:defRPr sz="726" i="1"/>
            </a:lvl5pPr>
          </a:lstStyle>
          <a:p>
            <a:pPr lvl="0"/>
            <a:r>
              <a:rPr lang="nl-NL"/>
              <a:t>Klikken om de tekststijl van het model te bewerken</a:t>
            </a:r>
          </a:p>
        </p:txBody>
      </p:sp>
    </p:spTree>
    <p:extLst>
      <p:ext uri="{BB962C8B-B14F-4D97-AF65-F5344CB8AC3E}">
        <p14:creationId xmlns:p14="http://schemas.microsoft.com/office/powerpoint/2010/main" val="507133635"/>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el + Achtergrondfoto">
    <p:spTree>
      <p:nvGrpSpPr>
        <p:cNvPr id="1" name=""/>
        <p:cNvGrpSpPr/>
        <p:nvPr/>
      </p:nvGrpSpPr>
      <p:grpSpPr>
        <a:xfrm>
          <a:off x="0" y="0"/>
          <a:ext cx="0" cy="0"/>
          <a:chOff x="0" y="0"/>
          <a:chExt cx="0" cy="0"/>
        </a:xfrm>
      </p:grpSpPr>
      <p:sp>
        <p:nvSpPr>
          <p:cNvPr id="11" name="Foto: kader"/>
          <p:cNvSpPr>
            <a:spLocks noGrp="1"/>
          </p:cNvSpPr>
          <p:nvPr>
            <p:ph type="pic" sz="quarter" idx="12" hasCustomPrompt="1"/>
          </p:nvPr>
        </p:nvSpPr>
        <p:spPr>
          <a:xfrm>
            <a:off x="1" y="0"/>
            <a:ext cx="12192000" cy="6858000"/>
          </a:xfrm>
          <a:prstGeom prst="rect">
            <a:avLst/>
          </a:prstGeom>
          <a:solidFill>
            <a:schemeClr val="bg1">
              <a:lumMod val="65000"/>
            </a:schemeClr>
          </a:solidFill>
        </p:spPr>
        <p:txBody>
          <a:bodyPr lIns="180000" tIns="5400000">
            <a:normAutofit/>
          </a:bodyPr>
          <a:lstStyle>
            <a:lvl1pPr>
              <a:defRPr sz="1400" b="0"/>
            </a:lvl1pPr>
          </a:lstStyle>
          <a:p>
            <a:r>
              <a:rPr lang="nl-NL"/>
              <a:t>Om een foto in te voegen: klik hier en &gt;Invoegen &gt;Afbeeldingen</a:t>
            </a:r>
          </a:p>
        </p:txBody>
      </p:sp>
      <p:sp>
        <p:nvSpPr>
          <p:cNvPr id="13" name="Tekst: titel"/>
          <p:cNvSpPr>
            <a:spLocks noGrp="1"/>
          </p:cNvSpPr>
          <p:nvPr>
            <p:ph type="ctrTitle"/>
          </p:nvPr>
        </p:nvSpPr>
        <p:spPr>
          <a:xfrm>
            <a:off x="576000" y="723600"/>
            <a:ext cx="6069600" cy="3646800"/>
          </a:xfrm>
          <a:blipFill dpi="0" rotWithShape="1">
            <a:blip r:embed="rId2"/>
            <a:srcRect/>
            <a:stretch>
              <a:fillRect/>
            </a:stretch>
          </a:blipFill>
        </p:spPr>
        <p:txBody>
          <a:bodyPr lIns="432000" tIns="540000" rIns="144000" anchor="t" anchorCtr="0">
            <a:normAutofit/>
          </a:bodyPr>
          <a:lstStyle>
            <a:lvl1pPr algn="l">
              <a:lnSpc>
                <a:spcPts val="6400"/>
              </a:lnSpc>
              <a:defRPr sz="5400" b="0">
                <a:solidFill>
                  <a:schemeClr val="bg1"/>
                </a:solidFill>
              </a:defRPr>
            </a:lvl1pPr>
          </a:lstStyle>
          <a:p>
            <a:r>
              <a:rPr lang="nl-NL"/>
              <a:t>Klik om de stijl te bewerken</a:t>
            </a:r>
          </a:p>
        </p:txBody>
      </p:sp>
      <p:sp>
        <p:nvSpPr>
          <p:cNvPr id="6" name="Overlay"/>
          <p:cNvSpPr>
            <a:spLocks noGrp="1"/>
          </p:cNvSpPr>
          <p:nvPr>
            <p:ph type="body" sz="quarter" idx="16" hasCustomPrompt="1"/>
          </p:nvPr>
        </p:nvSpPr>
        <p:spPr>
          <a:xfrm>
            <a:off x="10948994" y="0"/>
            <a:ext cx="1231200" cy="6858000"/>
          </a:xfrm>
          <a:prstGeom prst="rect">
            <a:avLst/>
          </a:prstGeom>
          <a:blipFill>
            <a:blip r:embed="rId3"/>
            <a:stretch>
              <a:fillRect/>
            </a:stretch>
          </a:blipFill>
        </p:spPr>
        <p:txBody>
          <a:bodyPr>
            <a:normAutofit/>
          </a:bodyPr>
          <a:lstStyle>
            <a:lvl1pPr algn="r">
              <a:defRPr sz="100" b="0">
                <a:solidFill>
                  <a:schemeClr val="bg1"/>
                </a:solidFill>
              </a:defRPr>
            </a:lvl1pPr>
          </a:lstStyle>
          <a:p>
            <a:pPr lvl="0"/>
            <a:r>
              <a:rPr lang="nl-NL"/>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4">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a:t>‘</a:t>
            </a:r>
          </a:p>
        </p:txBody>
      </p:sp>
      <p:sp>
        <p:nvSpPr>
          <p:cNvPr id="20" name="Toelichting"/>
          <p:cNvSpPr txBox="1"/>
          <p:nvPr userDrawn="1"/>
        </p:nvSpPr>
        <p:spPr>
          <a:xfrm>
            <a:off x="0" y="7132320"/>
            <a:ext cx="12192000" cy="312378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linksonder.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a:p>
            <a:pPr marL="285750" indent="-285750">
              <a:lnSpc>
                <a:spcPct val="100000"/>
              </a:lnSpc>
              <a:buFont typeface="Arial" panose="020B0604020202020204" pitchFamily="34" charset="0"/>
              <a:buChar char="•"/>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p:txBody>
      </p:sp>
    </p:spTree>
    <p:extLst>
      <p:ext uri="{BB962C8B-B14F-4D97-AF65-F5344CB8AC3E}">
        <p14:creationId xmlns:p14="http://schemas.microsoft.com/office/powerpoint/2010/main" val="123346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ccolade"/>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2" name="Logo wit"/>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cxnSp>
        <p:nvCxnSpPr>
          <p:cNvPr id="11"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title"/>
          </p:nvPr>
        </p:nvSpPr>
        <p:spPr>
          <a:xfrm>
            <a:off x="576000" y="884809"/>
            <a:ext cx="10366320" cy="494411"/>
          </a:xfrm>
          <a:prstGeom prst="rect">
            <a:avLst/>
          </a:prstGeom>
        </p:spPr>
        <p:txBody>
          <a:bodyPr vert="horz" lIns="0" tIns="0" rIns="0" bIns="0" rtlCol="0" anchor="t" anchorCtr="0">
            <a:normAutofit/>
          </a:bodyPr>
          <a:lstStyle/>
          <a:p>
            <a:r>
              <a:rPr lang="nl-NL"/>
              <a:t>Klik om de stijl te bewerken</a:t>
            </a:r>
          </a:p>
        </p:txBody>
      </p:sp>
      <p:sp>
        <p:nvSpPr>
          <p:cNvPr id="3"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08415165"/>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79" r:id="rId4"/>
    <p:sldLayoutId id="2147483656" r:id="rId5"/>
    <p:sldLayoutId id="2147483654" r:id="rId6"/>
    <p:sldLayoutId id="2147483655" r:id="rId7"/>
    <p:sldLayoutId id="2147483691" r:id="rId8"/>
    <p:sldLayoutId id="2147483692" r:id="rId9"/>
    <p:sldLayoutId id="2147483693" r:id="rId10"/>
  </p:sldLayoutIdLst>
  <p:txStyles>
    <p:title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a:xfrm>
            <a:off x="576000" y="821309"/>
            <a:ext cx="9520500" cy="705321"/>
          </a:xfrm>
          <a:prstGeom prst="rect">
            <a:avLst/>
          </a:prstGeom>
        </p:spPr>
        <p:txBody>
          <a:bodyPr vert="horz" lIns="0" tIns="0" rIns="0" bIns="0" rtlCol="0" anchor="t" anchorCtr="0">
            <a:noAutofit/>
          </a:bodyPr>
          <a:lstStyle/>
          <a:p>
            <a:r>
              <a:rPr lang="nl-NL"/>
              <a:t>Klik om de stijl te bewerken</a:t>
            </a:r>
          </a:p>
        </p:txBody>
      </p:sp>
      <p:cxnSp>
        <p:nvCxnSpPr>
          <p:cNvPr id="11"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Logo wit"/>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42800" y="0"/>
            <a:ext cx="950897" cy="505926"/>
          </a:xfrm>
          <a:prstGeom prst="rect">
            <a:avLst/>
          </a:prstGeom>
        </p:spPr>
      </p:pic>
      <p:sp>
        <p:nvSpPr>
          <p:cNvPr id="6"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66617116"/>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80" r:id="rId3"/>
    <p:sldLayoutId id="2147483664" r:id="rId4"/>
    <p:sldLayoutId id="2147483665" r:id="rId5"/>
    <p:sldLayoutId id="2147483666" r:id="rId6"/>
    <p:sldLayoutId id="2147483694" r:id="rId7"/>
  </p:sldLayoutIdLst>
  <p:txStyles>
    <p:titleStyle>
      <a:lvl1pPr algn="l" defTabSz="914400" rtl="0" eaLnBrk="1" latinLnBrk="0" hangingPunct="1">
        <a:lnSpc>
          <a:spcPts val="5500"/>
        </a:lnSpc>
        <a:spcBef>
          <a:spcPct val="0"/>
        </a:spcBef>
        <a:buNone/>
        <a:defRPr sz="46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lang="nl-NL" sz="2200" b="0" kern="1200" dirty="0">
          <a:solidFill>
            <a:schemeClr val="tx1"/>
          </a:solidFill>
          <a:latin typeface="+mn-lt"/>
          <a:ea typeface="+mn-ea"/>
          <a:cs typeface="+mn-cs"/>
        </a:defRPr>
      </a:lvl1pPr>
      <a:lvl2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lang="nl-NL" sz="2200" kern="1200" dirty="0">
          <a:solidFill>
            <a:schemeClr val="tx1"/>
          </a:solidFill>
          <a:latin typeface="+mn-lt"/>
          <a:ea typeface="+mn-ea"/>
          <a:cs typeface="+mn-cs"/>
        </a:defRPr>
      </a:lvl2pPr>
      <a:lvl3pPr marL="360000" indent="-360000" algn="l" defTabSz="914400" rtl="0" eaLnBrk="1" latinLnBrk="0" hangingPunct="1">
        <a:lnSpc>
          <a:spcPts val="3600"/>
        </a:lnSpc>
        <a:spcBef>
          <a:spcPts val="0"/>
        </a:spcBef>
        <a:buFont typeface="Roboto" panose="020B0504020203020204" pitchFamily="34" charset="0"/>
        <a:buChar char="–"/>
        <a:defRPr lang="nl-NL" sz="2200" kern="1200" dirty="0">
          <a:solidFill>
            <a:schemeClr val="tx1"/>
          </a:solidFill>
          <a:latin typeface="+mn-lt"/>
          <a:ea typeface="+mn-ea"/>
          <a:cs typeface="+mn-cs"/>
        </a:defRPr>
      </a:lvl3pPr>
      <a:lvl4pPr marL="720000" indent="-360000" algn="l" defTabSz="914400" rtl="0" eaLnBrk="1" latinLnBrk="0" hangingPunct="1">
        <a:lnSpc>
          <a:spcPts val="3600"/>
        </a:lnSpc>
        <a:spcBef>
          <a:spcPts val="0"/>
        </a:spcBef>
        <a:buFont typeface="Roboto" panose="020B0504020203020204" pitchFamily="34" charset="0"/>
        <a:buChar char="–"/>
        <a:defRPr lang="nl-NL" sz="2200" i="1" kern="1200" dirty="0">
          <a:solidFill>
            <a:schemeClr val="tx1"/>
          </a:solidFill>
          <a:latin typeface="+mn-lt"/>
          <a:ea typeface="+mn-ea"/>
          <a:cs typeface="+mn-cs"/>
        </a:defRPr>
      </a:lvl4pPr>
      <a:lvl5pPr marL="1080000" indent="-360000" algn="l" defTabSz="914400" rtl="0" eaLnBrk="1" latinLnBrk="0" hangingPunct="1">
        <a:lnSpc>
          <a:spcPts val="3600"/>
        </a:lnSpc>
        <a:spcBef>
          <a:spcPts val="0"/>
        </a:spcBef>
        <a:buFont typeface="Roboto" panose="020B0504020203020204" pitchFamily="34" charset="0"/>
        <a:buChar char="–"/>
        <a:defRPr lang="nl-NL" sz="2200" i="1"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Logo wit"/>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42800" y="0"/>
            <a:ext cx="950897" cy="505926"/>
          </a:xfrm>
          <a:prstGeom prst="rect">
            <a:avLst/>
          </a:prstGeom>
        </p:spPr>
      </p:pic>
      <p:cxnSp>
        <p:nvCxnSpPr>
          <p:cNvPr id="11"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title"/>
          </p:nvPr>
        </p:nvSpPr>
        <p:spPr>
          <a:xfrm>
            <a:off x="576000" y="885600"/>
            <a:ext cx="9520500" cy="461665"/>
          </a:xfrm>
          <a:prstGeom prst="rect">
            <a:avLst/>
          </a:prstGeom>
        </p:spPr>
        <p:txBody>
          <a:bodyPr vert="horz" lIns="0" tIns="0" rIns="0" bIns="0" rtlCol="0" anchor="t" anchorCtr="0">
            <a:noAutofit/>
          </a:bodyPr>
          <a:lstStyle/>
          <a:p>
            <a:r>
              <a:rPr lang="nl-NL"/>
              <a:t>Klik om de stijl te bewerken</a:t>
            </a:r>
          </a:p>
        </p:txBody>
      </p:sp>
      <p:sp>
        <p:nvSpPr>
          <p:cNvPr id="7"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29419678"/>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75" r:id="rId4"/>
  </p:sldLayoutIdLst>
  <p:txStyles>
    <p:title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lang="nl-NL" sz="2200" b="0" kern="1200" dirty="0">
          <a:solidFill>
            <a:schemeClr val="tx1"/>
          </a:solidFill>
          <a:latin typeface="+mn-lt"/>
          <a:ea typeface="+mn-ea"/>
          <a:cs typeface="+mn-cs"/>
        </a:defRPr>
      </a:lvl1pPr>
      <a:lvl2pPr marL="342900" indent="-342900" algn="l" defTabSz="914400" rtl="0" eaLnBrk="1" latinLnBrk="0" hangingPunct="1">
        <a:lnSpc>
          <a:spcPts val="3600"/>
        </a:lnSpc>
        <a:spcBef>
          <a:spcPts val="0"/>
        </a:spcBef>
        <a:buClrTx/>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B0504020203020204" pitchFamily="34"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a:xfrm>
            <a:off x="576000" y="884809"/>
            <a:ext cx="10366320" cy="494411"/>
          </a:xfrm>
          <a:prstGeom prst="rect">
            <a:avLst/>
          </a:prstGeom>
        </p:spPr>
        <p:txBody>
          <a:bodyPr vert="horz" lIns="0" tIns="0" rIns="0" bIns="0" rtlCol="0" anchor="t" anchorCtr="0">
            <a:normAutofit/>
          </a:bodyPr>
          <a:lstStyle/>
          <a:p>
            <a:r>
              <a:rPr lang="nl-NL"/>
              <a:t>Klik om de stijl te bewerken</a:t>
            </a:r>
          </a:p>
        </p:txBody>
      </p:sp>
      <p:sp>
        <p:nvSpPr>
          <p:cNvPr id="3"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092040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Zundert" TargetMode="External"/><Relationship Id="rId2" Type="http://schemas.openxmlformats.org/officeDocument/2006/relationships/image" Target="../media/image33.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ovenaanzicht van een woonwijk.">
            <a:extLst>
              <a:ext uri="{FF2B5EF4-FFF2-40B4-BE49-F238E27FC236}">
                <a16:creationId xmlns:a16="http://schemas.microsoft.com/office/drawing/2014/main" id="{BDD068D0-1787-D74A-82B3-F584204F9713}"/>
              </a:ext>
            </a:extLst>
          </p:cNvPr>
          <p:cNvPicPr>
            <a:picLocks noChangeAspect="1"/>
          </p:cNvPicPr>
          <p:nvPr/>
        </p:nvPicPr>
        <p:blipFill rotWithShape="1">
          <a:blip r:embed="rId3">
            <a:extLst>
              <a:ext uri="{28A0092B-C50C-407E-A947-70E740481C1C}">
                <a14:useLocalDpi xmlns:a14="http://schemas.microsoft.com/office/drawing/2010/main" val="0"/>
              </a:ext>
            </a:extLst>
          </a:blip>
          <a:srcRect t="7167" b="17806"/>
          <a:stretch/>
        </p:blipFill>
        <p:spPr>
          <a:xfrm>
            <a:off x="0" y="-3019"/>
            <a:ext cx="12192000" cy="6861019"/>
          </a:xfrm>
          <a:prstGeom prst="rect">
            <a:avLst/>
          </a:prstGeom>
        </p:spPr>
      </p:pic>
      <p:sp>
        <p:nvSpPr>
          <p:cNvPr id="2" name="Titel 1">
            <a:extLst>
              <a:ext uri="{FF2B5EF4-FFF2-40B4-BE49-F238E27FC236}">
                <a16:creationId xmlns:a16="http://schemas.microsoft.com/office/drawing/2014/main" id="{294FA4FD-165E-458B-963A-52813AF9DC7D}"/>
              </a:ext>
            </a:extLst>
          </p:cNvPr>
          <p:cNvSpPr>
            <a:spLocks noGrp="1"/>
          </p:cNvSpPr>
          <p:nvPr>
            <p:ph type="title"/>
          </p:nvPr>
        </p:nvSpPr>
        <p:spPr>
          <a:xfrm>
            <a:off x="906022" y="699663"/>
            <a:ext cx="9183999" cy="2324911"/>
          </a:xfrm>
        </p:spPr>
        <p:txBody>
          <a:bodyPr numCol="1">
            <a:normAutofit/>
          </a:bodyPr>
          <a:lstStyle/>
          <a:p>
            <a:pPr>
              <a:lnSpc>
                <a:spcPct val="100000"/>
              </a:lnSpc>
            </a:pPr>
            <a:r>
              <a:rPr lang="en-US" sz="4900" dirty="0">
                <a:solidFill>
                  <a:schemeClr val="bg1"/>
                </a:solidFill>
              </a:rPr>
              <a:t>De </a:t>
            </a:r>
            <a:r>
              <a:rPr lang="en-US" sz="4900" dirty="0" err="1">
                <a:solidFill>
                  <a:schemeClr val="bg1"/>
                </a:solidFill>
              </a:rPr>
              <a:t>eerste</a:t>
            </a:r>
            <a:r>
              <a:rPr lang="en-US" sz="4900" dirty="0">
                <a:solidFill>
                  <a:schemeClr val="bg1"/>
                </a:solidFill>
              </a:rPr>
              <a:t> </a:t>
            </a:r>
            <a:r>
              <a:rPr lang="en-US" sz="4900" dirty="0" err="1">
                <a:solidFill>
                  <a:schemeClr val="bg1"/>
                </a:solidFill>
              </a:rPr>
              <a:t>stappen</a:t>
            </a:r>
            <a:r>
              <a:rPr lang="en-US" sz="4900" dirty="0">
                <a:solidFill>
                  <a:schemeClr val="bg1"/>
                </a:solidFill>
              </a:rPr>
              <a:t> </a:t>
            </a:r>
            <a:r>
              <a:rPr lang="en-US" sz="4900" dirty="0" err="1">
                <a:solidFill>
                  <a:schemeClr val="bg1"/>
                </a:solidFill>
              </a:rPr>
              <a:t>naar</a:t>
            </a:r>
            <a:r>
              <a:rPr lang="en-US" sz="4900" dirty="0">
                <a:solidFill>
                  <a:schemeClr val="bg1"/>
                </a:solidFill>
              </a:rPr>
              <a:t> </a:t>
            </a:r>
            <a:r>
              <a:rPr lang="en-US" sz="4900" dirty="0" err="1">
                <a:solidFill>
                  <a:schemeClr val="bg1"/>
                </a:solidFill>
              </a:rPr>
              <a:t>een</a:t>
            </a:r>
            <a:r>
              <a:rPr lang="en-US" sz="4900" dirty="0">
                <a:solidFill>
                  <a:schemeClr val="bg1"/>
                </a:solidFill>
              </a:rPr>
              <a:t> </a:t>
            </a:r>
            <a:r>
              <a:rPr lang="en-US" sz="4900" dirty="0" err="1">
                <a:solidFill>
                  <a:schemeClr val="bg1"/>
                </a:solidFill>
              </a:rPr>
              <a:t>aardgasvrij</a:t>
            </a:r>
            <a:r>
              <a:rPr lang="en-US" sz="4900" dirty="0">
                <a:solidFill>
                  <a:schemeClr val="bg1"/>
                </a:solidFill>
              </a:rPr>
              <a:t> Zundert in 2050</a:t>
            </a:r>
            <a:endParaRPr lang="nl-NL" dirty="0"/>
          </a:p>
        </p:txBody>
      </p:sp>
      <p:sp>
        <p:nvSpPr>
          <p:cNvPr id="3" name="Tijdelijke aanduiding voor tekst 2">
            <a:extLst>
              <a:ext uri="{FF2B5EF4-FFF2-40B4-BE49-F238E27FC236}">
                <a16:creationId xmlns:a16="http://schemas.microsoft.com/office/drawing/2014/main" id="{A7FC4C4F-9FED-4BDA-BD3E-CDBCE00D4996}"/>
              </a:ext>
            </a:extLst>
          </p:cNvPr>
          <p:cNvSpPr>
            <a:spLocks noGrp="1"/>
          </p:cNvSpPr>
          <p:nvPr>
            <p:ph type="body" sz="quarter" idx="10"/>
          </p:nvPr>
        </p:nvSpPr>
        <p:spPr>
          <a:xfrm>
            <a:off x="906024" y="2319644"/>
            <a:ext cx="9184000" cy="485838"/>
          </a:xfrm>
        </p:spPr>
        <p:txBody>
          <a:bodyPr/>
          <a:lstStyle/>
          <a:p>
            <a:r>
              <a:rPr lang="en-US" sz="2400" i="0" dirty="0">
                <a:solidFill>
                  <a:schemeClr val="bg1"/>
                </a:solidFill>
              </a:rPr>
              <a:t>21 </a:t>
            </a:r>
            <a:r>
              <a:rPr lang="en-US" sz="2400" i="0" dirty="0" err="1">
                <a:solidFill>
                  <a:schemeClr val="bg1"/>
                </a:solidFill>
              </a:rPr>
              <a:t>juni</a:t>
            </a:r>
            <a:r>
              <a:rPr lang="en-US" sz="2400" i="0" dirty="0">
                <a:solidFill>
                  <a:schemeClr val="bg1"/>
                </a:solidFill>
              </a:rPr>
              <a:t> 2021 | </a:t>
            </a:r>
            <a:r>
              <a:rPr lang="en-US" sz="2400" i="0" dirty="0" err="1">
                <a:solidFill>
                  <a:schemeClr val="bg1"/>
                </a:solidFill>
              </a:rPr>
              <a:t>Tweede</a:t>
            </a:r>
            <a:r>
              <a:rPr lang="en-US" sz="2400" i="0" dirty="0">
                <a:solidFill>
                  <a:schemeClr val="bg1"/>
                </a:solidFill>
              </a:rPr>
              <a:t> </a:t>
            </a:r>
            <a:r>
              <a:rPr lang="en-US" sz="2400" i="0" dirty="0" err="1">
                <a:solidFill>
                  <a:schemeClr val="bg1"/>
                </a:solidFill>
              </a:rPr>
              <a:t>inwonersavond</a:t>
            </a:r>
            <a:r>
              <a:rPr lang="en-US" sz="2400" i="0" dirty="0">
                <a:solidFill>
                  <a:schemeClr val="bg1"/>
                </a:solidFill>
              </a:rPr>
              <a:t> </a:t>
            </a:r>
          </a:p>
          <a:p>
            <a:endParaRPr lang="nl-NL" dirty="0"/>
          </a:p>
        </p:txBody>
      </p:sp>
      <p:pic>
        <p:nvPicPr>
          <p:cNvPr id="13" name="Graphic 12" descr="Logo DWA">
            <a:extLst>
              <a:ext uri="{FF2B5EF4-FFF2-40B4-BE49-F238E27FC236}">
                <a16:creationId xmlns:a16="http://schemas.microsoft.com/office/drawing/2014/main" id="{6B1774E8-E472-3246-A310-079B874BCB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7932" y="146127"/>
            <a:ext cx="1979748" cy="918028"/>
          </a:xfrm>
          <a:prstGeom prst="rect">
            <a:avLst/>
          </a:prstGeom>
        </p:spPr>
      </p:pic>
    </p:spTree>
    <p:extLst>
      <p:ext uri="{BB962C8B-B14F-4D97-AF65-F5344CB8AC3E}">
        <p14:creationId xmlns:p14="http://schemas.microsoft.com/office/powerpoint/2010/main" val="56729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A494C-02C1-46B4-8650-D9073FB507C2}"/>
              </a:ext>
            </a:extLst>
          </p:cNvPr>
          <p:cNvSpPr>
            <a:spLocks noGrp="1"/>
          </p:cNvSpPr>
          <p:nvPr>
            <p:ph type="title"/>
          </p:nvPr>
        </p:nvSpPr>
        <p:spPr>
          <a:xfrm>
            <a:off x="576000" y="821309"/>
            <a:ext cx="9520500" cy="705321"/>
          </a:xfrm>
        </p:spPr>
        <p:txBody>
          <a:bodyPr/>
          <a:lstStyle/>
          <a:p>
            <a:r>
              <a:rPr lang="nl-NL" sz="3200"/>
              <a:t>Technisch onderzoek gemeente Zundert</a:t>
            </a:r>
          </a:p>
        </p:txBody>
      </p:sp>
      <p:sp>
        <p:nvSpPr>
          <p:cNvPr id="3" name="Tijdelijke aanduiding voor tekst 3">
            <a:extLst>
              <a:ext uri="{FF2B5EF4-FFF2-40B4-BE49-F238E27FC236}">
                <a16:creationId xmlns:a16="http://schemas.microsoft.com/office/drawing/2014/main" id="{16929314-5B7B-4CD1-8655-78B8205F0F79}"/>
              </a:ext>
            </a:extLst>
          </p:cNvPr>
          <p:cNvSpPr txBox="1">
            <a:spLocks/>
          </p:cNvSpPr>
          <p:nvPr/>
        </p:nvSpPr>
        <p:spPr>
          <a:xfrm>
            <a:off x="576000" y="1934361"/>
            <a:ext cx="10368000" cy="3848400"/>
          </a:xfrm>
          <a:prstGeom prst="rect">
            <a:avLst/>
          </a:prstGeom>
        </p:spPr>
        <p:txBody>
          <a:bodyPr>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a:t>Twee technieken die overblijven:</a:t>
            </a:r>
          </a:p>
          <a:p>
            <a:endParaRPr lang="nl-NL" sz="2000"/>
          </a:p>
          <a:p>
            <a:r>
              <a:rPr lang="nl-NL" sz="2000"/>
              <a:t>- </a:t>
            </a:r>
            <a:r>
              <a:rPr lang="nl-NL" sz="2000" err="1"/>
              <a:t>All-electric</a:t>
            </a:r>
            <a:r>
              <a:rPr lang="nl-NL" sz="2000"/>
              <a:t> (warmtepomp): groot aandeel nieuwbouw in Zundert (gebouwd na 1992)</a:t>
            </a:r>
          </a:p>
          <a:p>
            <a:r>
              <a:rPr lang="nl-NL" sz="2000"/>
              <a:t>- Hybride warmtepomp: tussenvariant naar </a:t>
            </a:r>
            <a:r>
              <a:rPr lang="nl-NL" sz="2000" err="1"/>
              <a:t>all-electric</a:t>
            </a:r>
            <a:r>
              <a:rPr lang="nl-NL" sz="2000"/>
              <a:t> of eindoplossing op duurzaam gas</a:t>
            </a:r>
          </a:p>
          <a:p>
            <a:endParaRPr lang="nl-NL" sz="2000"/>
          </a:p>
          <a:p>
            <a:r>
              <a:rPr lang="nl-NL" sz="2000"/>
              <a:t>Ook voor isolatie moet de ‘eindtechniek’ in beeld zijn. </a:t>
            </a:r>
          </a:p>
          <a:p>
            <a:endParaRPr lang="nl-NL"/>
          </a:p>
        </p:txBody>
      </p:sp>
    </p:spTree>
    <p:extLst>
      <p:ext uri="{BB962C8B-B14F-4D97-AF65-F5344CB8AC3E}">
        <p14:creationId xmlns:p14="http://schemas.microsoft.com/office/powerpoint/2010/main" val="148146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4C16921-A4B3-42BF-B7A5-46C2D96C1CE8}"/>
              </a:ext>
            </a:extLst>
          </p:cNvPr>
          <p:cNvSpPr>
            <a:spLocks noGrp="1"/>
          </p:cNvSpPr>
          <p:nvPr>
            <p:ph type="title"/>
          </p:nvPr>
        </p:nvSpPr>
        <p:spPr>
          <a:xfrm>
            <a:off x="576000" y="821309"/>
            <a:ext cx="9520500" cy="705321"/>
          </a:xfrm>
        </p:spPr>
        <p:txBody>
          <a:bodyPr/>
          <a:lstStyle/>
          <a:p>
            <a:r>
              <a:rPr lang="nl-NL" sz="3200"/>
              <a:t>Meekoppelkansen </a:t>
            </a:r>
          </a:p>
        </p:txBody>
      </p:sp>
      <p:sp>
        <p:nvSpPr>
          <p:cNvPr id="7" name="Tijdelijke aanduiding voor tekst 3">
            <a:extLst>
              <a:ext uri="{FF2B5EF4-FFF2-40B4-BE49-F238E27FC236}">
                <a16:creationId xmlns:a16="http://schemas.microsoft.com/office/drawing/2014/main" id="{B67D273F-DD25-47D8-9DBF-20001305D64E}"/>
              </a:ext>
            </a:extLst>
          </p:cNvPr>
          <p:cNvSpPr txBox="1">
            <a:spLocks/>
          </p:cNvSpPr>
          <p:nvPr/>
        </p:nvSpPr>
        <p:spPr>
          <a:xfrm>
            <a:off x="576000" y="2188291"/>
            <a:ext cx="10368000" cy="3848400"/>
          </a:xfrm>
          <a:prstGeom prst="rect">
            <a:avLst/>
          </a:prstGeom>
        </p:spPr>
        <p:txBody>
          <a:bodyPr>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Roboto" panose="020B0504020203020204" pitchFamily="34" charset="0"/>
              <a:buNone/>
            </a:pPr>
            <a:r>
              <a:rPr lang="nl-NL" sz="2000">
                <a:ea typeface="Verdana" panose="020B0604030504040204" pitchFamily="34" charset="0"/>
              </a:rPr>
              <a:t>We kijken naar mogelijkheden om werk met werk te maken:</a:t>
            </a:r>
          </a:p>
          <a:p>
            <a:pPr marL="342900" indent="-342900">
              <a:buFont typeface="Arial" panose="020B0604020202020204" pitchFamily="34" charset="0"/>
              <a:buChar char="•"/>
            </a:pPr>
            <a:r>
              <a:rPr lang="nl-NL" sz="2000">
                <a:ea typeface="Verdana" panose="020B0604030504040204" pitchFamily="34" charset="0"/>
              </a:rPr>
              <a:t>Riolering </a:t>
            </a:r>
          </a:p>
          <a:p>
            <a:pPr marL="342900" indent="-342900">
              <a:buFont typeface="Arial" panose="020B0604020202020204" pitchFamily="34" charset="0"/>
              <a:buChar char="•"/>
            </a:pPr>
            <a:r>
              <a:rPr lang="nl-NL" sz="2000">
                <a:ea typeface="Verdana" panose="020B0604030504040204" pitchFamily="34" charset="0"/>
              </a:rPr>
              <a:t>Renovaties </a:t>
            </a:r>
            <a:r>
              <a:rPr lang="nl-NL" sz="2000" err="1">
                <a:ea typeface="Verdana" panose="020B0604030504040204" pitchFamily="34" charset="0"/>
              </a:rPr>
              <a:t>Thuisvester</a:t>
            </a:r>
            <a:r>
              <a:rPr lang="nl-NL" sz="2000">
                <a:ea typeface="Verdana" panose="020B0604030504040204" pitchFamily="34" charset="0"/>
              </a:rPr>
              <a:t> </a:t>
            </a:r>
          </a:p>
          <a:p>
            <a:pPr marL="342900" indent="-342900">
              <a:buFont typeface="Arial" panose="020B0604020202020204" pitchFamily="34" charset="0"/>
              <a:buChar char="•"/>
            </a:pPr>
            <a:r>
              <a:rPr lang="nl-NL" sz="2000">
                <a:ea typeface="Verdana" panose="020B0604030504040204" pitchFamily="34" charset="0"/>
              </a:rPr>
              <a:t>Infrastructuur</a:t>
            </a:r>
          </a:p>
          <a:p>
            <a:pPr marL="342900" indent="-342900">
              <a:buFont typeface="Arial" panose="020B0604020202020204" pitchFamily="34" charset="0"/>
              <a:buChar char="•"/>
            </a:pPr>
            <a:r>
              <a:rPr lang="nl-NL" sz="2000">
                <a:ea typeface="Verdana" panose="020B0604030504040204" pitchFamily="34" charset="0"/>
              </a:rPr>
              <a:t>Nieuwbouw </a:t>
            </a:r>
          </a:p>
          <a:p>
            <a:pPr marL="342900" indent="-342900">
              <a:buFont typeface="Arial" panose="020B0604020202020204" pitchFamily="34" charset="0"/>
              <a:buChar char="•"/>
            </a:pPr>
            <a:r>
              <a:rPr lang="nl-NL" sz="2000">
                <a:ea typeface="Verdana" panose="020B0604030504040204" pitchFamily="34" charset="0"/>
              </a:rPr>
              <a:t>Initiatieven vanuit inwoners</a:t>
            </a:r>
          </a:p>
          <a:p>
            <a:pPr>
              <a:buFont typeface="Roboto" panose="020B0504020203020204" pitchFamily="34" charset="0"/>
              <a:buNone/>
            </a:pPr>
            <a:endParaRPr lang="nl-NL" sz="2000">
              <a:ea typeface="Verdana" panose="020B0604030504040204" pitchFamily="34" charset="0"/>
            </a:endParaRPr>
          </a:p>
          <a:p>
            <a:pPr>
              <a:buFont typeface="Roboto" panose="020B0504020203020204" pitchFamily="34" charset="0"/>
              <a:buNone/>
            </a:pPr>
            <a:r>
              <a:rPr lang="nl-NL" sz="2000" i="1">
                <a:ea typeface="Verdana" panose="020B0604030504040204" pitchFamily="34" charset="0"/>
              </a:rPr>
              <a:t>Er lijken niet direct kansen om werk met werk te maken.</a:t>
            </a:r>
            <a:endParaRPr lang="nl-NL" sz="2000" i="1"/>
          </a:p>
        </p:txBody>
      </p:sp>
    </p:spTree>
    <p:extLst>
      <p:ext uri="{BB962C8B-B14F-4D97-AF65-F5344CB8AC3E}">
        <p14:creationId xmlns:p14="http://schemas.microsoft.com/office/powerpoint/2010/main" val="18104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5E0B-0396-4864-ABFE-32878891CD58}"/>
              </a:ext>
            </a:extLst>
          </p:cNvPr>
          <p:cNvSpPr>
            <a:spLocks noGrp="1"/>
          </p:cNvSpPr>
          <p:nvPr>
            <p:ph type="title" idx="4294967295"/>
          </p:nvPr>
        </p:nvSpPr>
        <p:spPr>
          <a:xfrm>
            <a:off x="575999" y="889961"/>
            <a:ext cx="10366375" cy="495300"/>
          </a:xfrm>
        </p:spPr>
        <p:txBody>
          <a:bodyPr/>
          <a:lstStyle/>
          <a:p>
            <a:r>
              <a:rPr lang="nl-NL" err="1"/>
              <a:t>Gemeentebrede</a:t>
            </a:r>
            <a:r>
              <a:rPr lang="nl-NL"/>
              <a:t> isolatiestrategie</a:t>
            </a:r>
          </a:p>
        </p:txBody>
      </p:sp>
      <p:sp>
        <p:nvSpPr>
          <p:cNvPr id="5" name="Tijdelijke aanduiding voor tekst 8">
            <a:extLst>
              <a:ext uri="{FF2B5EF4-FFF2-40B4-BE49-F238E27FC236}">
                <a16:creationId xmlns:a16="http://schemas.microsoft.com/office/drawing/2014/main" id="{602431EA-25F8-45EC-A8B0-938160CD9FBA}"/>
              </a:ext>
            </a:extLst>
          </p:cNvPr>
          <p:cNvSpPr txBox="1">
            <a:spLocks/>
          </p:cNvSpPr>
          <p:nvPr/>
        </p:nvSpPr>
        <p:spPr>
          <a:xfrm>
            <a:off x="575999" y="1624339"/>
            <a:ext cx="11283065" cy="5018199"/>
          </a:xfrm>
          <a:prstGeom prst="rect">
            <a:avLst/>
          </a:prstGeom>
        </p:spPr>
        <p:txBody>
          <a:bodyPr vert="horz" lIns="0" tIns="0" rIns="0" bIns="0" rtlCol="0">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a:t>Een </a:t>
            </a:r>
            <a:r>
              <a:rPr lang="nl-NL" sz="2000" err="1"/>
              <a:t>gemeentebrede</a:t>
            </a:r>
            <a:r>
              <a:rPr lang="nl-NL" sz="2000"/>
              <a:t> aanpak gericht op isolatie heeft de volgende onderdelen:</a:t>
            </a:r>
          </a:p>
          <a:p>
            <a:pPr marL="342900" indent="-342900"/>
            <a:r>
              <a:rPr lang="nl-NL" sz="2000"/>
              <a:t>Informeren over de warmtetransitie (bewustwording)</a:t>
            </a:r>
          </a:p>
          <a:p>
            <a:pPr marL="342900" indent="-342900"/>
            <a:r>
              <a:rPr lang="nl-NL" sz="2000"/>
              <a:t>Informeren over mogelijkheden energiebesparing (via eigen communicatie en via het energieloket)</a:t>
            </a:r>
          </a:p>
          <a:p>
            <a:pPr marL="342900" indent="-342900"/>
            <a:r>
              <a:rPr lang="nl-NL" sz="2000"/>
              <a:t>Goede voorbeelden bekendheid geven (open huizen dagen, in nieuwsbrief)</a:t>
            </a:r>
          </a:p>
          <a:p>
            <a:pPr marL="342900" indent="-342900"/>
            <a:r>
              <a:rPr lang="nl-NL" sz="2000"/>
              <a:t>Organiseren van collectieve inkoopacties (via het energieloket)</a:t>
            </a:r>
          </a:p>
          <a:p>
            <a:pPr marL="342900" indent="-342900"/>
            <a:r>
              <a:rPr lang="nl-NL" sz="2000"/>
              <a:t>Doorgaan met de nieuwsbrief (via de gemeente)</a:t>
            </a:r>
          </a:p>
          <a:p>
            <a:endParaRPr lang="nl-NL" sz="2000"/>
          </a:p>
          <a:p>
            <a:r>
              <a:rPr lang="nl-NL" sz="2000"/>
              <a:t>Deze onderdelen pakken we op met de dorpsraden en de stakeholders. Met veel van deze onderdelen is de gemeente al bezig. We zullen dat intensiveren. </a:t>
            </a:r>
          </a:p>
        </p:txBody>
      </p:sp>
    </p:spTree>
    <p:extLst>
      <p:ext uri="{BB962C8B-B14F-4D97-AF65-F5344CB8AC3E}">
        <p14:creationId xmlns:p14="http://schemas.microsoft.com/office/powerpoint/2010/main" val="69540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5E0B-0396-4864-ABFE-32878891CD58}"/>
              </a:ext>
            </a:extLst>
          </p:cNvPr>
          <p:cNvSpPr>
            <a:spLocks noGrp="1"/>
          </p:cNvSpPr>
          <p:nvPr>
            <p:ph type="title" idx="4294967295"/>
          </p:nvPr>
        </p:nvSpPr>
        <p:spPr>
          <a:xfrm>
            <a:off x="575999" y="889961"/>
            <a:ext cx="10366375" cy="495300"/>
          </a:xfrm>
        </p:spPr>
        <p:txBody>
          <a:bodyPr/>
          <a:lstStyle/>
          <a:p>
            <a:r>
              <a:rPr lang="nl-NL"/>
              <a:t>Wat betekent dit voor Zundert?</a:t>
            </a:r>
          </a:p>
        </p:txBody>
      </p:sp>
      <p:sp>
        <p:nvSpPr>
          <p:cNvPr id="5" name="Tijdelijke aanduiding voor tekst 8">
            <a:extLst>
              <a:ext uri="{FF2B5EF4-FFF2-40B4-BE49-F238E27FC236}">
                <a16:creationId xmlns:a16="http://schemas.microsoft.com/office/drawing/2014/main" id="{602431EA-25F8-45EC-A8B0-938160CD9FBA}"/>
              </a:ext>
            </a:extLst>
          </p:cNvPr>
          <p:cNvSpPr txBox="1">
            <a:spLocks/>
          </p:cNvSpPr>
          <p:nvPr/>
        </p:nvSpPr>
        <p:spPr>
          <a:xfrm>
            <a:off x="575998" y="2387820"/>
            <a:ext cx="10366375" cy="4205486"/>
          </a:xfrm>
          <a:prstGeom prst="rect">
            <a:avLst/>
          </a:prstGeom>
        </p:spPr>
        <p:txBody>
          <a:bodyPr vert="horz" lIns="0" tIns="0" rIns="0" bIns="0" rtlCol="0">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nl-NL" sz="2000"/>
              <a:t>Zundert zet tot 2030 in op isolatie en op termijn op hybride warmtepompen. </a:t>
            </a:r>
          </a:p>
          <a:p>
            <a:pPr marL="342900" indent="-342900">
              <a:buFontTx/>
              <a:buChar char="-"/>
            </a:pPr>
            <a:endParaRPr lang="nl-NL" sz="2000"/>
          </a:p>
          <a:p>
            <a:pPr marL="342900" indent="-342900"/>
            <a:r>
              <a:rPr lang="nl-NL" sz="2000"/>
              <a:t>Tot en met 2030 inzetten op isolatie verzwaart de opgave om woningen aardgasvrij te maken naar een later moment (denk aan investeringen Enexis)</a:t>
            </a:r>
          </a:p>
          <a:p>
            <a:pPr marL="1062900" lvl="2" indent="-342900"/>
            <a:r>
              <a:rPr lang="nl-NL" sz="2000" i="1"/>
              <a:t>9.200 woningen in de laatste 20 jaar (tot 2050)</a:t>
            </a:r>
          </a:p>
          <a:p>
            <a:pPr marL="342900" indent="-342900"/>
            <a:endParaRPr lang="nl-NL" sz="2000"/>
          </a:p>
          <a:p>
            <a:pPr marL="342900" indent="-342900"/>
            <a:r>
              <a:rPr lang="nl-NL" sz="2000"/>
              <a:t>Een volgende generatie moet daardoor meer aanpassingen doen aan de woning</a:t>
            </a:r>
          </a:p>
        </p:txBody>
      </p:sp>
    </p:spTree>
    <p:extLst>
      <p:ext uri="{BB962C8B-B14F-4D97-AF65-F5344CB8AC3E}">
        <p14:creationId xmlns:p14="http://schemas.microsoft.com/office/powerpoint/2010/main" val="182983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gras, buiten, gebouw, huis&#10;&#10;Automatisch gegenereerde beschrijving">
            <a:extLst>
              <a:ext uri="{FF2B5EF4-FFF2-40B4-BE49-F238E27FC236}">
                <a16:creationId xmlns:a16="http://schemas.microsoft.com/office/drawing/2014/main" id="{7449FE62-C0FD-4E11-99C3-D976F777A22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itel 2">
            <a:extLst>
              <a:ext uri="{FF2B5EF4-FFF2-40B4-BE49-F238E27FC236}">
                <a16:creationId xmlns:a16="http://schemas.microsoft.com/office/drawing/2014/main" id="{FE9E3753-B218-47EF-8388-9892FF01F90E}"/>
              </a:ext>
            </a:extLst>
          </p:cNvPr>
          <p:cNvSpPr>
            <a:spLocks noGrp="1"/>
          </p:cNvSpPr>
          <p:nvPr>
            <p:ph type="ctrTitle"/>
          </p:nvPr>
        </p:nvSpPr>
        <p:spPr>
          <a:xfrm>
            <a:off x="575999" y="0"/>
            <a:ext cx="6331237" cy="3097768"/>
          </a:xfrm>
        </p:spPr>
        <p:txBody>
          <a:bodyPr>
            <a:normAutofit/>
          </a:bodyPr>
          <a:lstStyle/>
          <a:p>
            <a:pPr>
              <a:lnSpc>
                <a:spcPct val="100000"/>
              </a:lnSpc>
            </a:pPr>
            <a:r>
              <a:rPr lang="en-US" sz="4000" b="1"/>
              <a:t>Hoe </a:t>
            </a:r>
            <a:r>
              <a:rPr lang="en-US" sz="4000" b="1" err="1"/>
              <a:t>kijkt</a:t>
            </a:r>
            <a:r>
              <a:rPr lang="en-US" sz="4000" b="1"/>
              <a:t> u </a:t>
            </a:r>
            <a:r>
              <a:rPr lang="en-US" sz="4000" b="1" err="1"/>
              <a:t>aan</a:t>
            </a:r>
            <a:r>
              <a:rPr lang="en-US" sz="4000" b="1"/>
              <a:t> </a:t>
            </a:r>
            <a:r>
              <a:rPr lang="en-US" sz="4000" b="1" err="1"/>
              <a:t>tegen</a:t>
            </a:r>
            <a:r>
              <a:rPr lang="en-US" sz="4000" b="1"/>
              <a:t> </a:t>
            </a:r>
            <a:br>
              <a:rPr lang="en-US" sz="4000" b="1"/>
            </a:br>
            <a:r>
              <a:rPr lang="en-US" sz="4000" b="1"/>
              <a:t>de </a:t>
            </a:r>
            <a:r>
              <a:rPr lang="en-US" sz="4000" b="1" err="1"/>
              <a:t>warmtetransitie</a:t>
            </a:r>
            <a:r>
              <a:rPr lang="en-US" sz="4000" b="1"/>
              <a:t>?</a:t>
            </a:r>
            <a:endParaRPr lang="nl-NL" sz="2000" b="1"/>
          </a:p>
        </p:txBody>
      </p:sp>
      <p:sp>
        <p:nvSpPr>
          <p:cNvPr id="4" name="Tijdelijke aanduiding voor tekst 3">
            <a:extLst>
              <a:ext uri="{FF2B5EF4-FFF2-40B4-BE49-F238E27FC236}">
                <a16:creationId xmlns:a16="http://schemas.microsoft.com/office/drawing/2014/main" id="{49FC9B82-A3C5-4729-A133-864F8E77698D}"/>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3F617F3F-545B-44AD-9B5B-A326F5181904}"/>
              </a:ext>
            </a:extLst>
          </p:cNvPr>
          <p:cNvSpPr>
            <a:spLocks noGrp="1"/>
          </p:cNvSpPr>
          <p:nvPr>
            <p:ph type="body" sz="quarter" idx="14"/>
          </p:nvPr>
        </p:nvSpPr>
        <p:spPr/>
        <p:txBody>
          <a:bodyPr/>
          <a:lstStyle/>
          <a:p>
            <a:endParaRPr lang="nl-NL"/>
          </a:p>
        </p:txBody>
      </p:sp>
      <p:sp>
        <p:nvSpPr>
          <p:cNvPr id="6" name="Tijdelijke aanduiding voor tekst 5">
            <a:extLst>
              <a:ext uri="{FF2B5EF4-FFF2-40B4-BE49-F238E27FC236}">
                <a16:creationId xmlns:a16="http://schemas.microsoft.com/office/drawing/2014/main" id="{F8A94CC2-6FD7-4C52-9935-922DA608FE8B}"/>
              </a:ext>
            </a:extLst>
          </p:cNvPr>
          <p:cNvSpPr>
            <a:spLocks noGrp="1"/>
          </p:cNvSpPr>
          <p:nvPr>
            <p:ph type="body" sz="quarter" idx="15"/>
          </p:nvPr>
        </p:nvSpPr>
        <p:spPr/>
        <p:txBody>
          <a:bodyPr>
            <a:normAutofit fontScale="25000" lnSpcReduction="20000"/>
          </a:bodyPr>
          <a:lstStyle/>
          <a:p>
            <a:endParaRPr lang="nl-NL"/>
          </a:p>
        </p:txBody>
      </p:sp>
    </p:spTree>
    <p:extLst>
      <p:ext uri="{BB962C8B-B14F-4D97-AF65-F5344CB8AC3E}">
        <p14:creationId xmlns:p14="http://schemas.microsoft.com/office/powerpoint/2010/main" val="106697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C91EC-0EB5-4D90-B31C-4B5EC2A72E45}"/>
              </a:ext>
            </a:extLst>
          </p:cNvPr>
          <p:cNvSpPr>
            <a:spLocks noGrp="1"/>
          </p:cNvSpPr>
          <p:nvPr>
            <p:ph type="title"/>
          </p:nvPr>
        </p:nvSpPr>
        <p:spPr>
          <a:xfrm>
            <a:off x="679958" y="2770170"/>
            <a:ext cx="10366320" cy="494411"/>
          </a:xfrm>
        </p:spPr>
        <p:txBody>
          <a:bodyPr/>
          <a:lstStyle/>
          <a:p>
            <a:r>
              <a:rPr lang="nl-NL"/>
              <a:t>Een aantal vragen aan u </a:t>
            </a:r>
          </a:p>
        </p:txBody>
      </p:sp>
      <p:sp>
        <p:nvSpPr>
          <p:cNvPr id="3" name="Tijdelijke aanduiding voor tekst 2">
            <a:extLst>
              <a:ext uri="{FF2B5EF4-FFF2-40B4-BE49-F238E27FC236}">
                <a16:creationId xmlns:a16="http://schemas.microsoft.com/office/drawing/2014/main" id="{F4147EDA-0FD9-4606-A396-62423A026DD9}"/>
              </a:ext>
            </a:extLst>
          </p:cNvPr>
          <p:cNvSpPr>
            <a:spLocks noGrp="1"/>
          </p:cNvSpPr>
          <p:nvPr>
            <p:ph type="body" sz="quarter" idx="10"/>
          </p:nvPr>
        </p:nvSpPr>
        <p:spPr>
          <a:xfrm>
            <a:off x="679958" y="3191972"/>
            <a:ext cx="10366057" cy="485838"/>
          </a:xfrm>
        </p:spPr>
        <p:txBody>
          <a:bodyPr/>
          <a:lstStyle/>
          <a:p>
            <a:r>
              <a:rPr lang="nl-NL"/>
              <a:t>Ga naar </a:t>
            </a:r>
            <a:r>
              <a:rPr lang="nl-NL">
                <a:hlinkClick r:id="rId3"/>
              </a:rPr>
              <a:t>www.menti.com</a:t>
            </a:r>
            <a:r>
              <a:rPr lang="nl-NL"/>
              <a:t> en voer de code […] in </a:t>
            </a:r>
          </a:p>
        </p:txBody>
      </p:sp>
    </p:spTree>
    <p:extLst>
      <p:ext uri="{BB962C8B-B14F-4D97-AF65-F5344CB8AC3E}">
        <p14:creationId xmlns:p14="http://schemas.microsoft.com/office/powerpoint/2010/main" val="202559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Jongen in een park met vrienden houdt een vergrootglas voor zijn oog">
            <a:extLst>
              <a:ext uri="{FF2B5EF4-FFF2-40B4-BE49-F238E27FC236}">
                <a16:creationId xmlns:a16="http://schemas.microsoft.com/office/drawing/2014/main" id="{7449FE62-C0FD-4E11-99C3-D976F777A22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802" b="7802"/>
          <a:stretch/>
        </p:blipFill>
        <p:spPr>
          <a:xfrm>
            <a:off x="1" y="0"/>
            <a:ext cx="12192000" cy="6858000"/>
          </a:xfrm>
        </p:spPr>
      </p:pic>
      <p:sp>
        <p:nvSpPr>
          <p:cNvPr id="3" name="Titel 2">
            <a:extLst>
              <a:ext uri="{FF2B5EF4-FFF2-40B4-BE49-F238E27FC236}">
                <a16:creationId xmlns:a16="http://schemas.microsoft.com/office/drawing/2014/main" id="{FE9E3753-B218-47EF-8388-9892FF01F90E}"/>
              </a:ext>
            </a:extLst>
          </p:cNvPr>
          <p:cNvSpPr>
            <a:spLocks noGrp="1"/>
          </p:cNvSpPr>
          <p:nvPr>
            <p:ph type="ctrTitle"/>
          </p:nvPr>
        </p:nvSpPr>
        <p:spPr>
          <a:xfrm>
            <a:off x="575999" y="0"/>
            <a:ext cx="6331237" cy="3097768"/>
          </a:xfrm>
        </p:spPr>
        <p:txBody>
          <a:bodyPr>
            <a:normAutofit/>
          </a:bodyPr>
          <a:lstStyle/>
          <a:p>
            <a:pPr>
              <a:lnSpc>
                <a:spcPct val="100000"/>
              </a:lnSpc>
            </a:pPr>
            <a:r>
              <a:rPr lang="en-US" sz="4000" b="1" err="1"/>
              <a:t>Doorkijk</a:t>
            </a:r>
            <a:r>
              <a:rPr lang="en-US" sz="4000" b="1"/>
              <a:t> </a:t>
            </a:r>
            <a:r>
              <a:rPr lang="en-US" sz="4000" b="1" err="1"/>
              <a:t>en</a:t>
            </a:r>
            <a:r>
              <a:rPr lang="en-US" sz="4000" b="1"/>
              <a:t> </a:t>
            </a:r>
            <a:r>
              <a:rPr lang="en-US" sz="4000" b="1" err="1"/>
              <a:t>vervolg</a:t>
            </a:r>
            <a:endParaRPr lang="nl-NL" sz="2000" b="1"/>
          </a:p>
        </p:txBody>
      </p:sp>
      <p:sp>
        <p:nvSpPr>
          <p:cNvPr id="4" name="Tijdelijke aanduiding voor tekst 3">
            <a:extLst>
              <a:ext uri="{FF2B5EF4-FFF2-40B4-BE49-F238E27FC236}">
                <a16:creationId xmlns:a16="http://schemas.microsoft.com/office/drawing/2014/main" id="{49FC9B82-A3C5-4729-A133-864F8E77698D}"/>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3F617F3F-545B-44AD-9B5B-A326F5181904}"/>
              </a:ext>
            </a:extLst>
          </p:cNvPr>
          <p:cNvSpPr>
            <a:spLocks noGrp="1"/>
          </p:cNvSpPr>
          <p:nvPr>
            <p:ph type="body" sz="quarter" idx="14"/>
          </p:nvPr>
        </p:nvSpPr>
        <p:spPr/>
        <p:txBody>
          <a:bodyPr/>
          <a:lstStyle/>
          <a:p>
            <a:endParaRPr lang="nl-NL"/>
          </a:p>
        </p:txBody>
      </p:sp>
      <p:sp>
        <p:nvSpPr>
          <p:cNvPr id="6" name="Tijdelijke aanduiding voor tekst 5">
            <a:extLst>
              <a:ext uri="{FF2B5EF4-FFF2-40B4-BE49-F238E27FC236}">
                <a16:creationId xmlns:a16="http://schemas.microsoft.com/office/drawing/2014/main" id="{F8A94CC2-6FD7-4C52-9935-922DA608FE8B}"/>
              </a:ext>
            </a:extLst>
          </p:cNvPr>
          <p:cNvSpPr>
            <a:spLocks noGrp="1"/>
          </p:cNvSpPr>
          <p:nvPr>
            <p:ph type="body" sz="quarter" idx="15"/>
          </p:nvPr>
        </p:nvSpPr>
        <p:spPr/>
        <p:txBody>
          <a:bodyPr>
            <a:normAutofit fontScale="25000" lnSpcReduction="20000"/>
          </a:bodyPr>
          <a:lstStyle/>
          <a:p>
            <a:endParaRPr lang="nl-NL"/>
          </a:p>
        </p:txBody>
      </p:sp>
    </p:spTree>
    <p:extLst>
      <p:ext uri="{BB962C8B-B14F-4D97-AF65-F5344CB8AC3E}">
        <p14:creationId xmlns:p14="http://schemas.microsoft.com/office/powerpoint/2010/main" val="56962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5E0B-0396-4864-ABFE-32878891CD58}"/>
              </a:ext>
            </a:extLst>
          </p:cNvPr>
          <p:cNvSpPr>
            <a:spLocks noGrp="1"/>
          </p:cNvSpPr>
          <p:nvPr>
            <p:ph type="title" idx="4294967295"/>
          </p:nvPr>
        </p:nvSpPr>
        <p:spPr>
          <a:xfrm>
            <a:off x="575999" y="889961"/>
            <a:ext cx="10366375" cy="495300"/>
          </a:xfrm>
        </p:spPr>
        <p:txBody>
          <a:bodyPr/>
          <a:lstStyle/>
          <a:p>
            <a:r>
              <a:rPr lang="nl-NL"/>
              <a:t>Hoe gaan wij verder nu verder?</a:t>
            </a:r>
          </a:p>
        </p:txBody>
      </p:sp>
      <p:sp>
        <p:nvSpPr>
          <p:cNvPr id="7" name="Tijdelijke aanduiding voor tekst 8">
            <a:extLst>
              <a:ext uri="{FF2B5EF4-FFF2-40B4-BE49-F238E27FC236}">
                <a16:creationId xmlns:a16="http://schemas.microsoft.com/office/drawing/2014/main" id="{7A4C222C-3D50-44DC-B849-00E24C7C4B84}"/>
              </a:ext>
            </a:extLst>
          </p:cNvPr>
          <p:cNvSpPr txBox="1">
            <a:spLocks/>
          </p:cNvSpPr>
          <p:nvPr/>
        </p:nvSpPr>
        <p:spPr>
          <a:xfrm>
            <a:off x="575999" y="2119639"/>
            <a:ext cx="11283065" cy="3848400"/>
          </a:xfrm>
          <a:prstGeom prst="rect">
            <a:avLst/>
          </a:prstGeom>
        </p:spPr>
        <p:txBody>
          <a:bodyPr vert="horz" lIns="0" tIns="0" rIns="0" bIns="0" rtlCol="0">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a:t>Wij gaan verder schrijven aan de Transitievisie Warmte.</a:t>
            </a:r>
          </a:p>
          <a:p>
            <a:endParaRPr lang="nl-NL" sz="2000"/>
          </a:p>
          <a:p>
            <a:endParaRPr lang="nl-NL" sz="2000"/>
          </a:p>
          <a:p>
            <a:pPr>
              <a:buNone/>
            </a:pPr>
            <a:r>
              <a:rPr lang="nl-NL" sz="2000"/>
              <a:t>De Transitievisie wordt eind dit jaar vastgesteld door de gemeenteraad.</a:t>
            </a:r>
          </a:p>
        </p:txBody>
      </p:sp>
    </p:spTree>
    <p:extLst>
      <p:ext uri="{BB962C8B-B14F-4D97-AF65-F5344CB8AC3E}">
        <p14:creationId xmlns:p14="http://schemas.microsoft.com/office/powerpoint/2010/main" val="16823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5E0B-0396-4864-ABFE-32878891CD58}"/>
              </a:ext>
            </a:extLst>
          </p:cNvPr>
          <p:cNvSpPr>
            <a:spLocks noGrp="1"/>
          </p:cNvSpPr>
          <p:nvPr>
            <p:ph type="title" idx="4294967295"/>
          </p:nvPr>
        </p:nvSpPr>
        <p:spPr>
          <a:xfrm>
            <a:off x="575999" y="889961"/>
            <a:ext cx="10366375" cy="495300"/>
          </a:xfrm>
        </p:spPr>
        <p:txBody>
          <a:bodyPr/>
          <a:lstStyle/>
          <a:p>
            <a:r>
              <a:rPr lang="nl-NL"/>
              <a:t>Hoe kunt u nu verder?</a:t>
            </a:r>
          </a:p>
        </p:txBody>
      </p:sp>
      <p:sp>
        <p:nvSpPr>
          <p:cNvPr id="5" name="Tijdelijke aanduiding voor tekst 8">
            <a:extLst>
              <a:ext uri="{FF2B5EF4-FFF2-40B4-BE49-F238E27FC236}">
                <a16:creationId xmlns:a16="http://schemas.microsoft.com/office/drawing/2014/main" id="{602431EA-25F8-45EC-A8B0-938160CD9FBA}"/>
              </a:ext>
            </a:extLst>
          </p:cNvPr>
          <p:cNvSpPr txBox="1">
            <a:spLocks/>
          </p:cNvSpPr>
          <p:nvPr/>
        </p:nvSpPr>
        <p:spPr>
          <a:xfrm>
            <a:off x="575999" y="1624339"/>
            <a:ext cx="11283065" cy="3848400"/>
          </a:xfrm>
          <a:prstGeom prst="rect">
            <a:avLst/>
          </a:prstGeom>
        </p:spPr>
        <p:txBody>
          <a:bodyPr vert="horz" lIns="0" tIns="0" rIns="0" bIns="0" rtlCol="0">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a:t>Gaat u isoleren?			Doe het gelijk zo goed mogelijk</a:t>
            </a:r>
          </a:p>
          <a:p>
            <a:r>
              <a:rPr lang="nl-NL" sz="2000"/>
              <a:t>Glas vervangen?		Driedubbelglas</a:t>
            </a:r>
          </a:p>
          <a:p>
            <a:r>
              <a:rPr lang="nl-NL" sz="2000"/>
              <a:t>Kozijnen + glas vervangen?	Geïsoleerde kozijnen en driedubbel glas</a:t>
            </a:r>
          </a:p>
          <a:p>
            <a:endParaRPr lang="nl-NL" sz="2000"/>
          </a:p>
          <a:p>
            <a:r>
              <a:rPr lang="nl-NL" sz="2000"/>
              <a:t>Ketel kapot?			Kies een warmtepomp of een hybride warmtepomp (met ketel)</a:t>
            </a:r>
          </a:p>
          <a:p>
            <a:r>
              <a:rPr lang="nl-NL" sz="2000"/>
              <a:t>Radiatoren vervangen?		Kies laagtemperatuur radiatoren</a:t>
            </a:r>
          </a:p>
          <a:p>
            <a:r>
              <a:rPr lang="nl-NL" sz="2000"/>
              <a:t>Keuken vervangen?		Elektrisch koken</a:t>
            </a:r>
          </a:p>
          <a:p>
            <a:r>
              <a:rPr lang="nl-NL" sz="2000"/>
              <a:t>Met de buurt aan de slag?	Bel de gemeente!</a:t>
            </a:r>
          </a:p>
          <a:p>
            <a:endParaRPr lang="nl-NL" sz="2000"/>
          </a:p>
          <a:p>
            <a:endParaRPr lang="nl-NL" sz="2000"/>
          </a:p>
        </p:txBody>
      </p:sp>
    </p:spTree>
    <p:extLst>
      <p:ext uri="{BB962C8B-B14F-4D97-AF65-F5344CB8AC3E}">
        <p14:creationId xmlns:p14="http://schemas.microsoft.com/office/powerpoint/2010/main" val="374272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5">
            <a:extLst>
              <a:ext uri="{FF2B5EF4-FFF2-40B4-BE49-F238E27FC236}">
                <a16:creationId xmlns:a16="http://schemas.microsoft.com/office/drawing/2014/main" id="{5C8B70A8-21C6-A549-B547-837E03164A8D}"/>
              </a:ext>
            </a:extLst>
          </p:cNvPr>
          <p:cNvSpPr txBox="1">
            <a:spLocks/>
          </p:cNvSpPr>
          <p:nvPr/>
        </p:nvSpPr>
        <p:spPr>
          <a:xfrm>
            <a:off x="2339584" y="5898860"/>
            <a:ext cx="1959828" cy="652315"/>
          </a:xfrm>
          <a:prstGeom prst="rect">
            <a:avLst/>
          </a:prstGeom>
        </p:spPr>
        <p:txBody>
          <a:bodyPr lIns="0" bIns="0" numCol="1" spcCol="0" anchor="b" anchorCtr="0"/>
          <a:lstStyle>
            <a:lvl1pPr marL="0" indent="0" algn="l" defTabSz="1007943" rtl="0" eaLnBrk="1" latinLnBrk="0" hangingPunct="1">
              <a:lnSpc>
                <a:spcPct val="120000"/>
              </a:lnSpc>
              <a:spcBef>
                <a:spcPts val="1102"/>
              </a:spcBef>
              <a:buFontTx/>
              <a:buNone/>
              <a:defRPr sz="900" kern="1200">
                <a:solidFill>
                  <a:schemeClr val="tx1"/>
                </a:solidFill>
                <a:latin typeface="+mn-lt"/>
                <a:ea typeface="+mn-ea"/>
                <a:cs typeface="+mn-cs"/>
              </a:defRPr>
            </a:lvl1pPr>
            <a:lvl2pPr marL="503971" indent="0" algn="l" defTabSz="1007943" rtl="0" eaLnBrk="1" latinLnBrk="0" hangingPunct="1">
              <a:lnSpc>
                <a:spcPct val="120000"/>
              </a:lnSpc>
              <a:spcBef>
                <a:spcPts val="551"/>
              </a:spcBef>
              <a:buFontTx/>
              <a:buNone/>
              <a:defRPr sz="1000" kern="1200">
                <a:solidFill>
                  <a:schemeClr val="tx1"/>
                </a:solidFill>
                <a:latin typeface="+mn-lt"/>
                <a:ea typeface="+mn-ea"/>
                <a:cs typeface="+mn-cs"/>
              </a:defRPr>
            </a:lvl2pPr>
            <a:lvl3pPr marL="1007943" indent="0" algn="l" defTabSz="1007943" rtl="0" eaLnBrk="1" latinLnBrk="0" hangingPunct="1">
              <a:lnSpc>
                <a:spcPct val="90000"/>
              </a:lnSpc>
              <a:spcBef>
                <a:spcPts val="551"/>
              </a:spcBef>
              <a:buFontTx/>
              <a:buNone/>
              <a:defRPr sz="900" kern="1200">
                <a:solidFill>
                  <a:schemeClr val="tx1"/>
                </a:solidFill>
                <a:latin typeface="+mn-lt"/>
                <a:ea typeface="+mn-ea"/>
                <a:cs typeface="+mn-cs"/>
              </a:defRPr>
            </a:lvl3pPr>
            <a:lvl4pPr marL="1511914" indent="0" algn="l" defTabSz="1007943" rtl="0" eaLnBrk="1" latinLnBrk="0" hangingPunct="1">
              <a:lnSpc>
                <a:spcPct val="140000"/>
              </a:lnSpc>
              <a:spcBef>
                <a:spcPts val="551"/>
              </a:spcBef>
              <a:buFontTx/>
              <a:buNone/>
              <a:defRPr sz="800" kern="1200">
                <a:solidFill>
                  <a:schemeClr val="tx1"/>
                </a:solidFill>
                <a:latin typeface="+mn-lt"/>
                <a:ea typeface="+mn-ea"/>
                <a:cs typeface="+mn-cs"/>
              </a:defRPr>
            </a:lvl4pPr>
            <a:lvl5pPr marL="2015886" indent="0" algn="l" defTabSz="1007943" rtl="0" eaLnBrk="1" latinLnBrk="0" hangingPunct="1">
              <a:lnSpc>
                <a:spcPct val="90000"/>
              </a:lnSpc>
              <a:spcBef>
                <a:spcPts val="551"/>
              </a:spcBef>
              <a:buFontTx/>
              <a:buNone/>
              <a:defRPr sz="800" i="1"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00000"/>
              </a:lnSpc>
            </a:pPr>
            <a:r>
              <a:rPr lang="nl-NL" sz="1814" spc="100" err="1">
                <a:solidFill>
                  <a:schemeClr val="bg1"/>
                </a:solidFill>
              </a:rPr>
              <a:t>dwa.nl</a:t>
            </a:r>
            <a:endParaRPr lang="nl-NL" sz="1814" spc="100">
              <a:solidFill>
                <a:schemeClr val="bg1"/>
              </a:solidFill>
            </a:endParaRPr>
          </a:p>
        </p:txBody>
      </p:sp>
      <p:sp>
        <p:nvSpPr>
          <p:cNvPr id="2" name="Titel 1">
            <a:extLst>
              <a:ext uri="{FF2B5EF4-FFF2-40B4-BE49-F238E27FC236}">
                <a16:creationId xmlns:a16="http://schemas.microsoft.com/office/drawing/2014/main" id="{50898817-DC01-4F60-8DC8-C41D035DB979}"/>
              </a:ext>
            </a:extLst>
          </p:cNvPr>
          <p:cNvSpPr>
            <a:spLocks noGrp="1"/>
          </p:cNvSpPr>
          <p:nvPr>
            <p:ph type="title" idx="4294967295"/>
          </p:nvPr>
        </p:nvSpPr>
        <p:spPr/>
        <p:txBody>
          <a:bodyPr/>
          <a:lstStyle/>
          <a:p>
            <a:r>
              <a:rPr lang="nl-NL" dirty="0"/>
              <a:t>Wij maken duurzaamheid werkend.</a:t>
            </a:r>
          </a:p>
        </p:txBody>
      </p:sp>
      <p:sp>
        <p:nvSpPr>
          <p:cNvPr id="3" name="Tijdelijke aanduiding voor tekst 2">
            <a:extLst>
              <a:ext uri="{FF2B5EF4-FFF2-40B4-BE49-F238E27FC236}">
                <a16:creationId xmlns:a16="http://schemas.microsoft.com/office/drawing/2014/main" id="{6C0C2D14-58DD-411E-B8F1-1FC7E1C95300}"/>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7352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hond, spiegel, kijken, reflectie&#10;&#10;Automatisch gegenereerde beschrijving">
            <a:extLst>
              <a:ext uri="{FF2B5EF4-FFF2-40B4-BE49-F238E27FC236}">
                <a16:creationId xmlns:a16="http://schemas.microsoft.com/office/drawing/2014/main" id="{04E8C907-A382-419A-BA6F-63E14C5276B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3339" r="39703"/>
          <a:stretch/>
        </p:blipFill>
        <p:spPr>
          <a:xfrm>
            <a:off x="3094" y="-8147"/>
            <a:ext cx="4469757" cy="6858000"/>
          </a:xfrm>
        </p:spPr>
      </p:pic>
      <p:sp>
        <p:nvSpPr>
          <p:cNvPr id="19" name="Text Placeholder 4">
            <a:extLst>
              <a:ext uri="{FF2B5EF4-FFF2-40B4-BE49-F238E27FC236}">
                <a16:creationId xmlns:a16="http://schemas.microsoft.com/office/drawing/2014/main" id="{B15F3FE5-6988-4013-BE6B-BB33AF34D8AD}"/>
              </a:ext>
            </a:extLst>
          </p:cNvPr>
          <p:cNvSpPr>
            <a:spLocks noGrp="1"/>
          </p:cNvSpPr>
          <p:nvPr>
            <p:ph type="body" sz="quarter" idx="15"/>
          </p:nvPr>
        </p:nvSpPr>
        <p:spPr>
          <a:xfrm>
            <a:off x="576000" y="720000"/>
            <a:ext cx="11617200" cy="3600"/>
          </a:xfrm>
        </p:spPr>
        <p:txBody>
          <a:bodyPr>
            <a:normAutofit fontScale="25000" lnSpcReduction="20000"/>
          </a:bodyPr>
          <a:lstStyle/>
          <a:p>
            <a:endParaRPr lang="en-US"/>
          </a:p>
        </p:txBody>
      </p:sp>
      <p:sp>
        <p:nvSpPr>
          <p:cNvPr id="6" name="Titel 5">
            <a:extLst>
              <a:ext uri="{FF2B5EF4-FFF2-40B4-BE49-F238E27FC236}">
                <a16:creationId xmlns:a16="http://schemas.microsoft.com/office/drawing/2014/main" id="{3D53F873-3544-4816-A583-E27787DE9A44}"/>
              </a:ext>
            </a:extLst>
          </p:cNvPr>
          <p:cNvSpPr>
            <a:spLocks noGrp="1"/>
          </p:cNvSpPr>
          <p:nvPr>
            <p:ph type="title"/>
          </p:nvPr>
        </p:nvSpPr>
        <p:spPr>
          <a:xfrm>
            <a:off x="4802934" y="821309"/>
            <a:ext cx="7059845" cy="705321"/>
          </a:xfrm>
        </p:spPr>
        <p:txBody>
          <a:bodyPr anchor="t">
            <a:normAutofit/>
          </a:bodyPr>
          <a:lstStyle/>
          <a:p>
            <a:r>
              <a:rPr lang="en-US" sz="4000" dirty="0"/>
              <a:t>Agenda</a:t>
            </a:r>
            <a:endParaRPr lang="nl-NL" sz="4000" dirty="0"/>
          </a:p>
        </p:txBody>
      </p:sp>
      <p:sp>
        <p:nvSpPr>
          <p:cNvPr id="17" name="Text Placeholder 3">
            <a:extLst>
              <a:ext uri="{FF2B5EF4-FFF2-40B4-BE49-F238E27FC236}">
                <a16:creationId xmlns:a16="http://schemas.microsoft.com/office/drawing/2014/main" id="{03705259-EEBB-4C01-B470-89BE997E1D09}"/>
              </a:ext>
            </a:extLst>
          </p:cNvPr>
          <p:cNvSpPr>
            <a:spLocks noGrp="1"/>
          </p:cNvSpPr>
          <p:nvPr>
            <p:ph type="body" sz="quarter" idx="17"/>
          </p:nvPr>
        </p:nvSpPr>
        <p:spPr>
          <a:xfrm>
            <a:off x="3303178" y="-8147"/>
            <a:ext cx="1188000" cy="6858000"/>
          </a:xfrm>
        </p:spPr>
        <p:txBody>
          <a:bodyPr/>
          <a:lstStyle/>
          <a:p>
            <a:endParaRPr lang="en-US"/>
          </a:p>
        </p:txBody>
      </p:sp>
      <p:sp>
        <p:nvSpPr>
          <p:cNvPr id="9" name="Tekstvak 8">
            <a:extLst>
              <a:ext uri="{FF2B5EF4-FFF2-40B4-BE49-F238E27FC236}">
                <a16:creationId xmlns:a16="http://schemas.microsoft.com/office/drawing/2014/main" id="{2BAA6B25-9748-42FB-82A1-182E4F41B314}"/>
              </a:ext>
            </a:extLst>
          </p:cNvPr>
          <p:cNvSpPr txBox="1"/>
          <p:nvPr/>
        </p:nvSpPr>
        <p:spPr>
          <a:xfrm>
            <a:off x="4802934" y="1792654"/>
            <a:ext cx="6916998" cy="2446824"/>
          </a:xfrm>
          <a:prstGeom prst="rect">
            <a:avLst/>
          </a:prstGeom>
          <a:noFill/>
        </p:spPr>
        <p:txBody>
          <a:bodyPr wrap="square" rtlCol="0">
            <a:spAutoFit/>
          </a:bodyPr>
          <a:lstStyle/>
          <a:p>
            <a:pPr marL="342900" indent="-342900">
              <a:spcAft>
                <a:spcPts val="600"/>
              </a:spcAft>
              <a:buFont typeface="+mj-lt"/>
              <a:buAutoNum type="arabicPeriod"/>
            </a:pPr>
            <a:r>
              <a:rPr lang="nl-NL" sz="2200"/>
              <a:t>Aanleiding en opgave Transitievisie Warmte (TVW)</a:t>
            </a:r>
          </a:p>
          <a:p>
            <a:pPr marL="342900" indent="-342900">
              <a:spcAft>
                <a:spcPts val="600"/>
              </a:spcAft>
              <a:buFont typeface="+mj-lt"/>
              <a:buAutoNum type="arabicPeriod"/>
            </a:pPr>
            <a:r>
              <a:rPr lang="nl-NL" sz="2200"/>
              <a:t>Stand van zaken </a:t>
            </a:r>
          </a:p>
          <a:p>
            <a:pPr marL="342900" indent="-342900">
              <a:spcAft>
                <a:spcPts val="600"/>
              </a:spcAft>
              <a:buFont typeface="+mj-lt"/>
              <a:buAutoNum type="arabicPeriod"/>
            </a:pPr>
            <a:r>
              <a:rPr lang="nl-NL" sz="2200"/>
              <a:t>Strategie tot 2030 in Zundert</a:t>
            </a:r>
          </a:p>
          <a:p>
            <a:pPr marL="342900" indent="-342900">
              <a:spcAft>
                <a:spcPts val="600"/>
              </a:spcAft>
              <a:buFont typeface="+mj-lt"/>
              <a:buAutoNum type="arabicPeriod"/>
            </a:pPr>
            <a:r>
              <a:rPr lang="nl-NL" sz="2200" err="1"/>
              <a:t>Mentimeter</a:t>
            </a:r>
            <a:endParaRPr lang="nl-NL" sz="2200"/>
          </a:p>
          <a:p>
            <a:pPr marL="342900" indent="-342900">
              <a:spcAft>
                <a:spcPts val="600"/>
              </a:spcAft>
              <a:buFont typeface="+mj-lt"/>
              <a:buAutoNum type="arabicPeriod"/>
            </a:pPr>
            <a:r>
              <a:rPr lang="nl-NL" sz="2200"/>
              <a:t>Doorkijk en vervolg</a:t>
            </a:r>
          </a:p>
          <a:p>
            <a:pPr marL="342900" indent="-342900">
              <a:buFont typeface="+mj-lt"/>
              <a:buAutoNum type="arabicPeriod"/>
            </a:pPr>
            <a:endParaRPr lang="nl-NL"/>
          </a:p>
        </p:txBody>
      </p:sp>
    </p:spTree>
    <p:extLst>
      <p:ext uri="{BB962C8B-B14F-4D97-AF65-F5344CB8AC3E}">
        <p14:creationId xmlns:p14="http://schemas.microsoft.com/office/powerpoint/2010/main" val="264154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afbeelding 23" descr="Afbeelding met gras, gebouw, weg&#10;&#10;Automatisch gegenereerde beschrijving">
            <a:extLst>
              <a:ext uri="{FF2B5EF4-FFF2-40B4-BE49-F238E27FC236}">
                <a16:creationId xmlns:a16="http://schemas.microsoft.com/office/drawing/2014/main" id="{C79873CD-0BC5-48CB-85DD-2492FE2B301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8339" r="28339"/>
          <a:stretch>
            <a:fillRect/>
          </a:stretch>
        </p:blipFill>
        <p:spPr/>
      </p:pic>
      <p:sp>
        <p:nvSpPr>
          <p:cNvPr id="5" name="Tijdelijke aanduiding voor tekst 4">
            <a:extLst>
              <a:ext uri="{FF2B5EF4-FFF2-40B4-BE49-F238E27FC236}">
                <a16:creationId xmlns:a16="http://schemas.microsoft.com/office/drawing/2014/main" id="{B020A6D2-DC7C-437A-9962-D2B9C2581304}"/>
              </a:ext>
            </a:extLst>
          </p:cNvPr>
          <p:cNvSpPr>
            <a:spLocks noGrp="1"/>
          </p:cNvSpPr>
          <p:nvPr>
            <p:ph type="body" sz="quarter" idx="15"/>
          </p:nvPr>
        </p:nvSpPr>
        <p:spPr/>
        <p:txBody>
          <a:bodyPr>
            <a:normAutofit fontScale="25000" lnSpcReduction="20000"/>
          </a:bodyPr>
          <a:lstStyle/>
          <a:p>
            <a:endParaRPr lang="nl-NL"/>
          </a:p>
        </p:txBody>
      </p:sp>
      <p:sp>
        <p:nvSpPr>
          <p:cNvPr id="6" name="Titel 5">
            <a:extLst>
              <a:ext uri="{FF2B5EF4-FFF2-40B4-BE49-F238E27FC236}">
                <a16:creationId xmlns:a16="http://schemas.microsoft.com/office/drawing/2014/main" id="{CB886670-ED34-4BFC-A05E-01FB6498CB72}"/>
              </a:ext>
            </a:extLst>
          </p:cNvPr>
          <p:cNvSpPr>
            <a:spLocks noGrp="1"/>
          </p:cNvSpPr>
          <p:nvPr>
            <p:ph type="title"/>
          </p:nvPr>
        </p:nvSpPr>
        <p:spPr>
          <a:xfrm>
            <a:off x="4607251" y="821309"/>
            <a:ext cx="7584749" cy="705321"/>
          </a:xfrm>
        </p:spPr>
        <p:txBody>
          <a:bodyPr/>
          <a:lstStyle/>
          <a:p>
            <a:r>
              <a:rPr lang="en-US" sz="3200" err="1"/>
              <a:t>Waarom</a:t>
            </a:r>
            <a:r>
              <a:rPr lang="en-US" sz="3200"/>
              <a:t> </a:t>
            </a:r>
            <a:r>
              <a:rPr lang="en-US" sz="3200" err="1"/>
              <a:t>een</a:t>
            </a:r>
            <a:r>
              <a:rPr lang="en-US" sz="3200"/>
              <a:t> </a:t>
            </a:r>
            <a:r>
              <a:rPr lang="en-US" sz="3200" err="1"/>
              <a:t>Transitievisie</a:t>
            </a:r>
            <a:r>
              <a:rPr lang="en-US" sz="3200"/>
              <a:t> </a:t>
            </a:r>
            <a:r>
              <a:rPr lang="en-US" sz="3200" err="1"/>
              <a:t>Warmte</a:t>
            </a:r>
            <a:r>
              <a:rPr lang="en-US" sz="3200"/>
              <a:t>?</a:t>
            </a:r>
            <a:endParaRPr lang="nl-NL" sz="3200"/>
          </a:p>
        </p:txBody>
      </p:sp>
      <p:sp>
        <p:nvSpPr>
          <p:cNvPr id="4" name="Tijdelijke aanduiding voor tekst 3">
            <a:extLst>
              <a:ext uri="{FF2B5EF4-FFF2-40B4-BE49-F238E27FC236}">
                <a16:creationId xmlns:a16="http://schemas.microsoft.com/office/drawing/2014/main" id="{AF033651-ADE9-4ADE-8660-C1C9FB8637DB}"/>
              </a:ext>
            </a:extLst>
          </p:cNvPr>
          <p:cNvSpPr>
            <a:spLocks noGrp="1"/>
          </p:cNvSpPr>
          <p:nvPr>
            <p:ph type="body" sz="quarter" idx="17"/>
          </p:nvPr>
        </p:nvSpPr>
        <p:spPr/>
        <p:txBody>
          <a:bodyPr/>
          <a:lstStyle/>
          <a:p>
            <a:endParaRPr lang="nl-NL"/>
          </a:p>
        </p:txBody>
      </p:sp>
      <p:sp>
        <p:nvSpPr>
          <p:cNvPr id="12" name="Snip Single Corner Rectangle 3">
            <a:extLst>
              <a:ext uri="{FF2B5EF4-FFF2-40B4-BE49-F238E27FC236}">
                <a16:creationId xmlns:a16="http://schemas.microsoft.com/office/drawing/2014/main" id="{4CD0E509-799D-4681-91A3-54673CDAC276}"/>
              </a:ext>
            </a:extLst>
          </p:cNvPr>
          <p:cNvSpPr/>
          <p:nvPr/>
        </p:nvSpPr>
        <p:spPr>
          <a:xfrm>
            <a:off x="6627917" y="2127699"/>
            <a:ext cx="1256083" cy="794747"/>
          </a:xfrm>
          <a:prstGeom prst="snip1Rect">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9144" rtlCol="0" anchor="t" anchorCtr="0"/>
          <a:lstStyle/>
          <a:p>
            <a:pPr>
              <a:spcAft>
                <a:spcPts val="0"/>
              </a:spcAft>
            </a:pPr>
            <a:r>
              <a:rPr lang="nl-NL" sz="1000" b="1">
                <a:solidFill>
                  <a:srgbClr val="FFFFFF"/>
                </a:solidFill>
                <a:effectLst/>
                <a:latin typeface="Arial" panose="020B0604020202020204" pitchFamily="34" charset="0"/>
                <a:ea typeface="Open Sans" panose="020B0306030504020204" pitchFamily="34" charset="0"/>
              </a:rPr>
              <a:t>PARIJS AKKOORD</a:t>
            </a:r>
            <a:endParaRPr lang="nl-NL" sz="1000">
              <a:effectLst/>
              <a:latin typeface="Times New Roman" panose="02020603050405020304" pitchFamily="18" charset="0"/>
              <a:ea typeface="Times New Roman" panose="02020603050405020304" pitchFamily="18" charset="0"/>
            </a:endParaRPr>
          </a:p>
        </p:txBody>
      </p:sp>
      <p:sp>
        <p:nvSpPr>
          <p:cNvPr id="13" name="Snip Single Corner Rectangle 5">
            <a:extLst>
              <a:ext uri="{FF2B5EF4-FFF2-40B4-BE49-F238E27FC236}">
                <a16:creationId xmlns:a16="http://schemas.microsoft.com/office/drawing/2014/main" id="{3E692552-D2CF-42B1-99D8-4D4DD81486F7}"/>
              </a:ext>
            </a:extLst>
          </p:cNvPr>
          <p:cNvSpPr/>
          <p:nvPr/>
        </p:nvSpPr>
        <p:spPr>
          <a:xfrm>
            <a:off x="6648437" y="3212115"/>
            <a:ext cx="1256083" cy="794747"/>
          </a:xfrm>
          <a:prstGeom prst="snip1Rect">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9144" rtlCol="0" anchor="t" anchorCtr="0"/>
          <a:lstStyle/>
          <a:p>
            <a:pPr>
              <a:spcAft>
                <a:spcPts val="0"/>
              </a:spcAft>
            </a:pPr>
            <a:r>
              <a:rPr lang="nl-NL" sz="1000" b="1">
                <a:solidFill>
                  <a:srgbClr val="FFFFFF"/>
                </a:solidFill>
                <a:effectLst/>
                <a:latin typeface="Arial" panose="020B0604020202020204" pitchFamily="34" charset="0"/>
                <a:ea typeface="Open Sans" panose="020B0306030504020204" pitchFamily="34" charset="0"/>
              </a:rPr>
              <a:t>KLIMAAT</a:t>
            </a:r>
            <a:endParaRPr lang="nl-NL" sz="1000">
              <a:effectLst/>
              <a:latin typeface="Times New Roman" panose="02020603050405020304" pitchFamily="18" charset="0"/>
              <a:ea typeface="Times New Roman" panose="02020603050405020304" pitchFamily="18" charset="0"/>
            </a:endParaRPr>
          </a:p>
          <a:p>
            <a:pPr>
              <a:spcAft>
                <a:spcPts val="0"/>
              </a:spcAft>
            </a:pPr>
            <a:r>
              <a:rPr lang="nl-NL" sz="1000" b="1">
                <a:solidFill>
                  <a:srgbClr val="FFFFFF"/>
                </a:solidFill>
                <a:effectLst/>
                <a:latin typeface="Arial" panose="020B0604020202020204" pitchFamily="34" charset="0"/>
                <a:ea typeface="Open Sans" panose="020B0306030504020204" pitchFamily="34" charset="0"/>
              </a:rPr>
              <a:t>AKKOORD</a:t>
            </a:r>
            <a:endParaRPr lang="nl-NL" sz="1000">
              <a:effectLst/>
              <a:latin typeface="Times New Roman" panose="02020603050405020304" pitchFamily="18" charset="0"/>
              <a:ea typeface="Times New Roman" panose="02020603050405020304" pitchFamily="18" charset="0"/>
            </a:endParaRPr>
          </a:p>
        </p:txBody>
      </p:sp>
      <p:sp>
        <p:nvSpPr>
          <p:cNvPr id="14" name="Snip Single Corner Rectangle 7">
            <a:extLst>
              <a:ext uri="{FF2B5EF4-FFF2-40B4-BE49-F238E27FC236}">
                <a16:creationId xmlns:a16="http://schemas.microsoft.com/office/drawing/2014/main" id="{4548AAFC-8D6F-4CA8-B124-C59C8EBCD5C4}"/>
              </a:ext>
            </a:extLst>
          </p:cNvPr>
          <p:cNvSpPr/>
          <p:nvPr/>
        </p:nvSpPr>
        <p:spPr>
          <a:xfrm>
            <a:off x="6663320" y="4296531"/>
            <a:ext cx="1260181" cy="794748"/>
          </a:xfrm>
          <a:prstGeom prst="snip1Rect">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9144" rtlCol="0" anchor="t" anchorCtr="0"/>
          <a:lstStyle/>
          <a:p>
            <a:pPr>
              <a:spcAft>
                <a:spcPts val="0"/>
              </a:spcAft>
            </a:pPr>
            <a:r>
              <a:rPr lang="nl-NL" sz="1000" b="1">
                <a:solidFill>
                  <a:srgbClr val="FFFFFF"/>
                </a:solidFill>
                <a:effectLst/>
                <a:latin typeface="Arial" panose="020B0604020202020204" pitchFamily="34" charset="0"/>
                <a:ea typeface="Open Sans" panose="020B0306030504020204" pitchFamily="34" charset="0"/>
              </a:rPr>
              <a:t>REGIONALE</a:t>
            </a:r>
            <a:endParaRPr lang="nl-NL" sz="1000">
              <a:effectLst/>
              <a:latin typeface="Times New Roman" panose="02020603050405020304" pitchFamily="18" charset="0"/>
              <a:ea typeface="Times New Roman" panose="02020603050405020304" pitchFamily="18" charset="0"/>
            </a:endParaRPr>
          </a:p>
          <a:p>
            <a:pPr>
              <a:spcAft>
                <a:spcPts val="0"/>
              </a:spcAft>
            </a:pPr>
            <a:r>
              <a:rPr lang="nl-NL" sz="1000" b="1">
                <a:solidFill>
                  <a:srgbClr val="FFFFFF"/>
                </a:solidFill>
                <a:effectLst/>
                <a:latin typeface="Arial" panose="020B0604020202020204" pitchFamily="34" charset="0"/>
                <a:ea typeface="Open Sans" panose="020B0306030504020204" pitchFamily="34" charset="0"/>
              </a:rPr>
              <a:t>ENERGIE</a:t>
            </a:r>
            <a:endParaRPr lang="nl-NL" sz="1000">
              <a:effectLst/>
              <a:latin typeface="Times New Roman" panose="02020603050405020304" pitchFamily="18" charset="0"/>
              <a:ea typeface="Times New Roman" panose="02020603050405020304" pitchFamily="18" charset="0"/>
            </a:endParaRPr>
          </a:p>
          <a:p>
            <a:pPr>
              <a:spcAft>
                <a:spcPts val="0"/>
              </a:spcAft>
            </a:pPr>
            <a:r>
              <a:rPr lang="nl-NL" sz="1000" b="1">
                <a:solidFill>
                  <a:srgbClr val="FFFFFF"/>
                </a:solidFill>
                <a:effectLst/>
                <a:latin typeface="Arial" panose="020B0604020202020204" pitchFamily="34" charset="0"/>
                <a:ea typeface="Open Sans" panose="020B0306030504020204" pitchFamily="34" charset="0"/>
              </a:rPr>
              <a:t>STRATEGIE</a:t>
            </a:r>
            <a:endParaRPr lang="nl-NL" sz="1000">
              <a:effectLst/>
              <a:latin typeface="Times New Roman" panose="02020603050405020304" pitchFamily="18" charset="0"/>
              <a:ea typeface="Times New Roman" panose="02020603050405020304" pitchFamily="18" charset="0"/>
            </a:endParaRPr>
          </a:p>
          <a:p>
            <a:pPr>
              <a:spcAft>
                <a:spcPts val="0"/>
              </a:spcAft>
            </a:pPr>
            <a:r>
              <a:rPr lang="nl-NL" sz="1000" b="1">
                <a:solidFill>
                  <a:srgbClr val="FFFFFF"/>
                </a:solidFill>
                <a:effectLst/>
                <a:latin typeface="Arial" panose="020B0604020202020204" pitchFamily="34" charset="0"/>
                <a:ea typeface="Open Sans" panose="020B0306030504020204" pitchFamily="34" charset="0"/>
              </a:rPr>
              <a:t>(RES)</a:t>
            </a:r>
            <a:endParaRPr lang="nl-NL" sz="1000">
              <a:effectLst/>
              <a:latin typeface="Times New Roman" panose="02020603050405020304" pitchFamily="18" charset="0"/>
              <a:ea typeface="Times New Roman" panose="02020603050405020304" pitchFamily="18" charset="0"/>
            </a:endParaRPr>
          </a:p>
        </p:txBody>
      </p:sp>
      <p:sp>
        <p:nvSpPr>
          <p:cNvPr id="15" name="Snip Single Corner Rectangle 11">
            <a:extLst>
              <a:ext uri="{FF2B5EF4-FFF2-40B4-BE49-F238E27FC236}">
                <a16:creationId xmlns:a16="http://schemas.microsoft.com/office/drawing/2014/main" id="{B2EC2BB2-E6F2-4E5A-98AD-59D916CE17C6}"/>
              </a:ext>
            </a:extLst>
          </p:cNvPr>
          <p:cNvSpPr/>
          <p:nvPr/>
        </p:nvSpPr>
        <p:spPr>
          <a:xfrm>
            <a:off x="6664868" y="5376900"/>
            <a:ext cx="1235592" cy="974335"/>
          </a:xfrm>
          <a:prstGeom prst="snip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9144" rtlCol="0" anchor="t" anchorCtr="0"/>
          <a:lstStyle/>
          <a:p>
            <a:pPr>
              <a:spcAft>
                <a:spcPts val="0"/>
              </a:spcAft>
            </a:pPr>
            <a:r>
              <a:rPr lang="nl-NL" sz="1000" b="1">
                <a:solidFill>
                  <a:srgbClr val="FFFFFF"/>
                </a:solidFill>
                <a:effectLst/>
                <a:latin typeface="Arial" panose="020B0604020202020204" pitchFamily="34" charset="0"/>
                <a:ea typeface="Open Sans" panose="020B0306030504020204" pitchFamily="34" charset="0"/>
              </a:rPr>
              <a:t>TRANSITIEVISIE</a:t>
            </a:r>
            <a:endParaRPr lang="nl-NL" sz="1000">
              <a:effectLst/>
              <a:latin typeface="Times New Roman" panose="02020603050405020304" pitchFamily="18" charset="0"/>
              <a:ea typeface="Times New Roman" panose="02020603050405020304" pitchFamily="18" charset="0"/>
            </a:endParaRPr>
          </a:p>
          <a:p>
            <a:pPr>
              <a:spcAft>
                <a:spcPts val="0"/>
              </a:spcAft>
            </a:pPr>
            <a:r>
              <a:rPr lang="nl-NL" sz="1000" b="1">
                <a:solidFill>
                  <a:srgbClr val="FFFFFF"/>
                </a:solidFill>
                <a:effectLst/>
                <a:latin typeface="Arial" panose="020B0604020202020204" pitchFamily="34" charset="0"/>
                <a:ea typeface="Open Sans" panose="020B0306030504020204" pitchFamily="34" charset="0"/>
              </a:rPr>
              <a:t>WARMTE</a:t>
            </a:r>
            <a:endParaRPr lang="nl-NL" sz="1000">
              <a:effectLst/>
              <a:latin typeface="Times New Roman" panose="02020603050405020304" pitchFamily="18" charset="0"/>
              <a:ea typeface="Times New Roman" panose="02020603050405020304" pitchFamily="18" charset="0"/>
            </a:endParaRPr>
          </a:p>
        </p:txBody>
      </p:sp>
      <p:sp>
        <p:nvSpPr>
          <p:cNvPr id="18" name="TextBox 58">
            <a:extLst>
              <a:ext uri="{FF2B5EF4-FFF2-40B4-BE49-F238E27FC236}">
                <a16:creationId xmlns:a16="http://schemas.microsoft.com/office/drawing/2014/main" id="{455951D8-9119-4199-8E24-806CB78D9E8F}"/>
              </a:ext>
            </a:extLst>
          </p:cNvPr>
          <p:cNvSpPr txBox="1"/>
          <p:nvPr/>
        </p:nvSpPr>
        <p:spPr>
          <a:xfrm>
            <a:off x="4968510" y="2210224"/>
            <a:ext cx="338554" cy="847090"/>
          </a:xfrm>
          <a:prstGeom prst="rect">
            <a:avLst/>
          </a:prstGeom>
          <a:noFill/>
        </p:spPr>
        <p:txBody>
          <a:bodyPr vert="vert270" wrap="square" rtlCol="0" anchor="ctr">
            <a:spAutoFit/>
          </a:bodyPr>
          <a:lstStyle/>
          <a:p>
            <a:pPr algn="ctr">
              <a:spcAft>
                <a:spcPts val="0"/>
              </a:spcAft>
            </a:pPr>
            <a:r>
              <a:rPr lang="en-US" sz="1000">
                <a:effectLst/>
                <a:latin typeface="Arial" panose="020B0604020202020204" pitchFamily="34" charset="0"/>
                <a:ea typeface="Open Sans" panose="020B0306030504020204" pitchFamily="34" charset="0"/>
              </a:rPr>
              <a:t>MONDIAAL</a:t>
            </a:r>
            <a:endParaRPr lang="nl-NL" sz="1000">
              <a:effectLst/>
              <a:latin typeface="Times New Roman" panose="02020603050405020304" pitchFamily="18" charset="0"/>
              <a:ea typeface="Times New Roman" panose="02020603050405020304" pitchFamily="18" charset="0"/>
            </a:endParaRPr>
          </a:p>
        </p:txBody>
      </p:sp>
      <p:sp>
        <p:nvSpPr>
          <p:cNvPr id="19" name="TextBox 59">
            <a:extLst>
              <a:ext uri="{FF2B5EF4-FFF2-40B4-BE49-F238E27FC236}">
                <a16:creationId xmlns:a16="http://schemas.microsoft.com/office/drawing/2014/main" id="{CA32FA4E-1272-4B30-BFEA-0BCBA929EE0E}"/>
              </a:ext>
            </a:extLst>
          </p:cNvPr>
          <p:cNvSpPr txBox="1"/>
          <p:nvPr/>
        </p:nvSpPr>
        <p:spPr>
          <a:xfrm>
            <a:off x="4923757" y="3135112"/>
            <a:ext cx="482600" cy="833120"/>
          </a:xfrm>
          <a:prstGeom prst="rect">
            <a:avLst/>
          </a:prstGeom>
          <a:noFill/>
        </p:spPr>
        <p:txBody>
          <a:bodyPr vert="vert270" wrap="square" rtlCol="0">
            <a:noAutofit/>
          </a:bodyPr>
          <a:lstStyle/>
          <a:p>
            <a:pPr algn="ctr">
              <a:spcAft>
                <a:spcPts val="0"/>
              </a:spcAft>
            </a:pPr>
            <a:r>
              <a:rPr lang="en-US" sz="1000">
                <a:effectLst/>
                <a:latin typeface="Arial" panose="020B0604020202020204" pitchFamily="34" charset="0"/>
                <a:ea typeface="Open Sans" panose="020B0306030504020204" pitchFamily="34" charset="0"/>
              </a:rPr>
              <a:t>NATIONAAL</a:t>
            </a:r>
            <a:endParaRPr lang="nl-NL" sz="1000">
              <a:effectLst/>
              <a:latin typeface="Times New Roman" panose="02020603050405020304" pitchFamily="18" charset="0"/>
              <a:ea typeface="Times New Roman" panose="02020603050405020304" pitchFamily="18" charset="0"/>
            </a:endParaRPr>
          </a:p>
          <a:p>
            <a:pPr algn="ctr">
              <a:spcAft>
                <a:spcPts val="0"/>
              </a:spcAft>
            </a:pPr>
            <a:r>
              <a:rPr lang="en-US" sz="1000">
                <a:effectLst/>
                <a:latin typeface="Arial" panose="020B0604020202020204" pitchFamily="34" charset="0"/>
                <a:ea typeface="Open Sans" panose="020B0306030504020204" pitchFamily="34" charset="0"/>
              </a:rPr>
              <a:t>(Nederland)</a:t>
            </a:r>
            <a:endParaRPr lang="nl-NL" sz="1000">
              <a:effectLst/>
              <a:latin typeface="Times New Roman" panose="02020603050405020304" pitchFamily="18" charset="0"/>
              <a:ea typeface="Times New Roman" panose="02020603050405020304" pitchFamily="18" charset="0"/>
            </a:endParaRPr>
          </a:p>
        </p:txBody>
      </p:sp>
      <p:sp>
        <p:nvSpPr>
          <p:cNvPr id="20" name="TextBox 60">
            <a:extLst>
              <a:ext uri="{FF2B5EF4-FFF2-40B4-BE49-F238E27FC236}">
                <a16:creationId xmlns:a16="http://schemas.microsoft.com/office/drawing/2014/main" id="{6BEDD9BD-E883-4E0E-8676-91E2055C80CA}"/>
              </a:ext>
            </a:extLst>
          </p:cNvPr>
          <p:cNvSpPr txBox="1"/>
          <p:nvPr/>
        </p:nvSpPr>
        <p:spPr>
          <a:xfrm>
            <a:off x="4948313" y="4164619"/>
            <a:ext cx="492443" cy="1052830"/>
          </a:xfrm>
          <a:prstGeom prst="rect">
            <a:avLst/>
          </a:prstGeom>
          <a:noFill/>
        </p:spPr>
        <p:txBody>
          <a:bodyPr vert="vert270" wrap="square" rtlCol="0">
            <a:spAutoFit/>
          </a:bodyPr>
          <a:lstStyle/>
          <a:p>
            <a:pPr algn="ctr">
              <a:spcAft>
                <a:spcPts val="0"/>
              </a:spcAft>
            </a:pPr>
            <a:r>
              <a:rPr lang="nl-NL" sz="1000">
                <a:effectLst/>
                <a:latin typeface="Arial" panose="020B0604020202020204" pitchFamily="34" charset="0"/>
                <a:ea typeface="Open Sans" panose="020B0306030504020204" pitchFamily="34" charset="0"/>
              </a:rPr>
              <a:t>REGIONAAL</a:t>
            </a:r>
            <a:endParaRPr lang="nl-NL" sz="1000">
              <a:effectLst/>
              <a:latin typeface="Times New Roman" panose="02020603050405020304" pitchFamily="18" charset="0"/>
              <a:ea typeface="Times New Roman" panose="02020603050405020304" pitchFamily="18" charset="0"/>
            </a:endParaRPr>
          </a:p>
          <a:p>
            <a:pPr algn="ctr">
              <a:spcAft>
                <a:spcPts val="0"/>
              </a:spcAft>
            </a:pPr>
            <a:r>
              <a:rPr lang="nl-NL" sz="1000">
                <a:effectLst/>
                <a:latin typeface="Arial" panose="020B0604020202020204" pitchFamily="34" charset="0"/>
                <a:ea typeface="Open Sans" panose="020B0306030504020204" pitchFamily="34" charset="0"/>
              </a:rPr>
              <a:t>(West-Brabant)</a:t>
            </a:r>
            <a:endParaRPr lang="nl-NL" sz="1000">
              <a:effectLst/>
              <a:latin typeface="Times New Roman" panose="02020603050405020304" pitchFamily="18" charset="0"/>
              <a:ea typeface="Times New Roman" panose="02020603050405020304" pitchFamily="18" charset="0"/>
            </a:endParaRPr>
          </a:p>
        </p:txBody>
      </p:sp>
      <p:sp>
        <p:nvSpPr>
          <p:cNvPr id="22" name="TextBox 61">
            <a:extLst>
              <a:ext uri="{FF2B5EF4-FFF2-40B4-BE49-F238E27FC236}">
                <a16:creationId xmlns:a16="http://schemas.microsoft.com/office/drawing/2014/main" id="{5A14C08E-8B19-4857-BCE1-C31EF6E7EE6D}"/>
              </a:ext>
            </a:extLst>
          </p:cNvPr>
          <p:cNvSpPr txBox="1"/>
          <p:nvPr/>
        </p:nvSpPr>
        <p:spPr>
          <a:xfrm>
            <a:off x="4955944" y="5343844"/>
            <a:ext cx="492443" cy="1052830"/>
          </a:xfrm>
          <a:prstGeom prst="rect">
            <a:avLst/>
          </a:prstGeom>
          <a:noFill/>
        </p:spPr>
        <p:txBody>
          <a:bodyPr vert="vert270" wrap="square" rtlCol="0">
            <a:spAutoFit/>
          </a:bodyPr>
          <a:lstStyle/>
          <a:p>
            <a:pPr algn="ctr">
              <a:spcAft>
                <a:spcPts val="0"/>
              </a:spcAft>
            </a:pPr>
            <a:r>
              <a:rPr lang="nl-NL" sz="1000">
                <a:effectLst/>
                <a:latin typeface="Arial" panose="020B0604020202020204" pitchFamily="34" charset="0"/>
                <a:ea typeface="Open Sans" panose="020B0306030504020204" pitchFamily="34" charset="0"/>
              </a:rPr>
              <a:t>LOKAAL</a:t>
            </a:r>
            <a:endParaRPr lang="nl-NL" sz="1000">
              <a:effectLst/>
              <a:latin typeface="Times New Roman" panose="02020603050405020304" pitchFamily="18" charset="0"/>
              <a:ea typeface="Times New Roman" panose="02020603050405020304" pitchFamily="18" charset="0"/>
            </a:endParaRPr>
          </a:p>
          <a:p>
            <a:pPr algn="ctr">
              <a:spcAft>
                <a:spcPts val="0"/>
              </a:spcAft>
            </a:pPr>
            <a:r>
              <a:rPr lang="nl-NL" sz="1000">
                <a:effectLst/>
                <a:latin typeface="Arial" panose="020B0604020202020204" pitchFamily="34" charset="0"/>
                <a:ea typeface="Open Sans" panose="020B0306030504020204" pitchFamily="34" charset="0"/>
              </a:rPr>
              <a:t>(Zundert)</a:t>
            </a:r>
            <a:endParaRPr lang="nl-NL" sz="1000">
              <a:effectLst/>
              <a:latin typeface="Times New Roman" panose="02020603050405020304" pitchFamily="18" charset="0"/>
              <a:ea typeface="Times New Roman" panose="02020603050405020304" pitchFamily="18" charset="0"/>
            </a:endParaRPr>
          </a:p>
        </p:txBody>
      </p:sp>
      <p:sp>
        <p:nvSpPr>
          <p:cNvPr id="25" name="Snip Single Corner Rectangle 20">
            <a:extLst>
              <a:ext uri="{FF2B5EF4-FFF2-40B4-BE49-F238E27FC236}">
                <a16:creationId xmlns:a16="http://schemas.microsoft.com/office/drawing/2014/main" id="{7041262B-5537-465A-BB8E-447C62013B38}"/>
              </a:ext>
            </a:extLst>
          </p:cNvPr>
          <p:cNvSpPr/>
          <p:nvPr/>
        </p:nvSpPr>
        <p:spPr>
          <a:xfrm>
            <a:off x="8625124" y="5391367"/>
            <a:ext cx="1283746" cy="969213"/>
          </a:xfrm>
          <a:prstGeom prst="snip1Rect">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9144" rtlCol="0" anchor="t" anchorCtr="0"/>
          <a:lstStyle/>
          <a:p>
            <a:pPr>
              <a:spcAft>
                <a:spcPts val="0"/>
              </a:spcAft>
            </a:pPr>
            <a:r>
              <a:rPr lang="nl-NL" sz="1000" b="1">
                <a:solidFill>
                  <a:srgbClr val="FFFFFF"/>
                </a:solidFill>
                <a:effectLst/>
                <a:latin typeface="Arial" panose="020B0604020202020204" pitchFamily="34" charset="0"/>
                <a:ea typeface="Open Sans" panose="020B0306030504020204" pitchFamily="34" charset="0"/>
              </a:rPr>
              <a:t>WIJKUITVOERINGSPLAN</a:t>
            </a:r>
            <a:endParaRPr lang="nl-NL" sz="1000">
              <a:effectLst/>
              <a:latin typeface="Times New Roman" panose="02020603050405020304" pitchFamily="18" charset="0"/>
              <a:ea typeface="Times New Roman" panose="02020603050405020304" pitchFamily="18" charset="0"/>
            </a:endParaRPr>
          </a:p>
        </p:txBody>
      </p:sp>
      <p:sp>
        <p:nvSpPr>
          <p:cNvPr id="28" name="TextBox 84">
            <a:extLst>
              <a:ext uri="{FF2B5EF4-FFF2-40B4-BE49-F238E27FC236}">
                <a16:creationId xmlns:a16="http://schemas.microsoft.com/office/drawing/2014/main" id="{986624FB-C8A4-4525-963B-97C94ECDC165}"/>
              </a:ext>
            </a:extLst>
          </p:cNvPr>
          <p:cNvSpPr txBox="1"/>
          <p:nvPr/>
        </p:nvSpPr>
        <p:spPr>
          <a:xfrm>
            <a:off x="8849775" y="4051361"/>
            <a:ext cx="1487039" cy="816076"/>
          </a:xfrm>
          <a:prstGeom prst="rect">
            <a:avLst/>
          </a:prstGeom>
          <a:noFill/>
        </p:spPr>
        <p:txBody>
          <a:bodyPr wrap="square" lIns="0" tIns="0" rIns="0" bIns="0" rtlCol="0">
            <a:noAutofit/>
          </a:bodyPr>
          <a:lstStyle/>
          <a:p>
            <a:pPr>
              <a:spcAft>
                <a:spcPts val="0"/>
              </a:spcAft>
            </a:pPr>
            <a:r>
              <a:rPr lang="nl-NL" sz="1000" i="1">
                <a:effectLst/>
                <a:latin typeface="Arial" panose="020B0604020202020204" pitchFamily="34" charset="0"/>
                <a:ea typeface="Open Sans" panose="020B0306030504020204" pitchFamily="34" charset="0"/>
              </a:rPr>
              <a:t>Afstemming verdeling-vraagstukken en principekeuzes tussen gemeenten </a:t>
            </a:r>
            <a:r>
              <a:rPr lang="nl-NL" sz="1000" i="1">
                <a:latin typeface="Arial" panose="020B0604020202020204" pitchFamily="34" charset="0"/>
                <a:ea typeface="Open Sans" panose="020B0306030504020204" pitchFamily="34" charset="0"/>
              </a:rPr>
              <a:t>i</a:t>
            </a:r>
            <a:r>
              <a:rPr lang="nl-NL" sz="1000" i="1">
                <a:effectLst/>
                <a:latin typeface="Arial" panose="020B0604020202020204" pitchFamily="34" charset="0"/>
                <a:ea typeface="Open Sans" panose="020B0306030504020204" pitchFamily="34" charset="0"/>
              </a:rPr>
              <a:t>n regionaal verband</a:t>
            </a:r>
            <a:endParaRPr lang="nl-NL" sz="1000">
              <a:effectLst/>
              <a:latin typeface="Times New Roman" panose="02020603050405020304" pitchFamily="18" charset="0"/>
              <a:ea typeface="Times New Roman" panose="02020603050405020304" pitchFamily="18" charset="0"/>
            </a:endParaRPr>
          </a:p>
        </p:txBody>
      </p:sp>
      <p:pic>
        <p:nvPicPr>
          <p:cNvPr id="30" name="Picture 5" descr="Kaart van Nederland.">
            <a:extLst>
              <a:ext uri="{FF2B5EF4-FFF2-40B4-BE49-F238E27FC236}">
                <a16:creationId xmlns:a16="http://schemas.microsoft.com/office/drawing/2014/main" id="{9023889A-47AD-43B0-B774-5A251208C68F}"/>
              </a:ext>
            </a:extLst>
          </p:cNvPr>
          <p:cNvPicPr/>
          <p:nvPr/>
        </p:nvPicPr>
        <p:blipFill>
          <a:blip r:embed="rId4">
            <a:extLst>
              <a:ext uri="{28A0092B-C50C-407E-A947-70E740481C1C}">
                <a14:useLocalDpi xmlns:a14="http://schemas.microsoft.com/office/drawing/2010/main" val="0"/>
              </a:ext>
            </a:extLst>
          </a:blip>
          <a:stretch>
            <a:fillRect/>
          </a:stretch>
        </p:blipFill>
        <p:spPr>
          <a:xfrm>
            <a:off x="5622403" y="3240295"/>
            <a:ext cx="587943" cy="656590"/>
          </a:xfrm>
          <a:prstGeom prst="rect">
            <a:avLst/>
          </a:prstGeom>
        </p:spPr>
      </p:pic>
      <p:pic>
        <p:nvPicPr>
          <p:cNvPr id="32" name="Picture 2" descr="Kaart van de wereld.">
            <a:extLst>
              <a:ext uri="{FF2B5EF4-FFF2-40B4-BE49-F238E27FC236}">
                <a16:creationId xmlns:a16="http://schemas.microsoft.com/office/drawing/2014/main" id="{2BC7F0C9-8348-4082-B8E1-7F4064F3EC95}"/>
              </a:ext>
            </a:extLst>
          </p:cNvPr>
          <p:cNvPicPr/>
          <p:nvPr/>
        </p:nvPicPr>
        <p:blipFill>
          <a:blip r:embed="rId5">
            <a:extLst>
              <a:ext uri="{28A0092B-C50C-407E-A947-70E740481C1C}">
                <a14:useLocalDpi xmlns:a14="http://schemas.microsoft.com/office/drawing/2010/main" val="0"/>
              </a:ext>
            </a:extLst>
          </a:blip>
          <a:stretch>
            <a:fillRect/>
          </a:stretch>
        </p:blipFill>
        <p:spPr>
          <a:xfrm>
            <a:off x="5491594" y="2355105"/>
            <a:ext cx="944746" cy="485140"/>
          </a:xfrm>
          <a:prstGeom prst="rect">
            <a:avLst/>
          </a:prstGeom>
        </p:spPr>
      </p:pic>
      <p:cxnSp>
        <p:nvCxnSpPr>
          <p:cNvPr id="3" name="Verbindingslijn: gebogen 2" descr="Een verbindingslijn om verbanden aan te geven.">
            <a:extLst>
              <a:ext uri="{FF2B5EF4-FFF2-40B4-BE49-F238E27FC236}">
                <a16:creationId xmlns:a16="http://schemas.microsoft.com/office/drawing/2014/main" id="{4C7EC8B4-596B-4448-9533-44857199F1E4}"/>
              </a:ext>
            </a:extLst>
          </p:cNvPr>
          <p:cNvCxnSpPr/>
          <p:nvPr/>
        </p:nvCxnSpPr>
        <p:spPr>
          <a:xfrm rot="16200000" flipH="1">
            <a:off x="7237542" y="4420655"/>
            <a:ext cx="1938306" cy="234175"/>
          </a:xfrm>
          <a:prstGeom prst="bentConnector3">
            <a:avLst>
              <a:gd name="adj1" fmla="val -627"/>
            </a:avLst>
          </a:prstGeom>
          <a:ln>
            <a:tailEnd type="triangle"/>
          </a:ln>
        </p:spPr>
        <p:style>
          <a:lnRef idx="1">
            <a:schemeClr val="accent4"/>
          </a:lnRef>
          <a:fillRef idx="0">
            <a:schemeClr val="accent4"/>
          </a:fillRef>
          <a:effectRef idx="0">
            <a:schemeClr val="accent4"/>
          </a:effectRef>
          <a:fontRef idx="minor">
            <a:schemeClr val="tx1"/>
          </a:fontRef>
        </p:style>
      </p:cxnSp>
      <p:pic>
        <p:nvPicPr>
          <p:cNvPr id="23" name="Afbeelding 22" descr="Een kaartje van de gemeente Zundert.">
            <a:extLst>
              <a:ext uri="{FF2B5EF4-FFF2-40B4-BE49-F238E27FC236}">
                <a16:creationId xmlns:a16="http://schemas.microsoft.com/office/drawing/2014/main" id="{89A1B53A-3FDB-40C9-9BDA-BA6098C48941}"/>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5657209" y="5540943"/>
            <a:ext cx="525980" cy="520136"/>
          </a:xfrm>
          <a:prstGeom prst="rect">
            <a:avLst/>
          </a:prstGeom>
        </p:spPr>
      </p:pic>
      <p:pic>
        <p:nvPicPr>
          <p:cNvPr id="27" name="Afbeelding 26" descr="Een kaartje van West-Brabant.">
            <a:extLst>
              <a:ext uri="{FF2B5EF4-FFF2-40B4-BE49-F238E27FC236}">
                <a16:creationId xmlns:a16="http://schemas.microsoft.com/office/drawing/2014/main" id="{0F247D78-4652-4D7D-B519-1A2C3B124171}"/>
              </a:ext>
            </a:extLst>
          </p:cNvPr>
          <p:cNvPicPr>
            <a:picLocks noChangeAspect="1"/>
          </p:cNvPicPr>
          <p:nvPr/>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aturation sat="300000"/>
                    </a14:imgEffect>
                  </a14:imgLayer>
                </a14:imgProps>
              </a:ext>
            </a:extLst>
          </a:blip>
          <a:srcRect l="15474" t="8222" r="23760" b="8918"/>
          <a:stretch/>
        </p:blipFill>
        <p:spPr>
          <a:xfrm>
            <a:off x="5590279" y="4390619"/>
            <a:ext cx="758339" cy="656590"/>
          </a:xfrm>
          <a:prstGeom prst="rect">
            <a:avLst/>
          </a:prstGeom>
        </p:spPr>
      </p:pic>
    </p:spTree>
    <p:extLst>
      <p:ext uri="{BB962C8B-B14F-4D97-AF65-F5344CB8AC3E}">
        <p14:creationId xmlns:p14="http://schemas.microsoft.com/office/powerpoint/2010/main" val="170253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bed, gebouw, binnen, kamer&#10;&#10;Automatisch gegenereerde beschrijving">
            <a:extLst>
              <a:ext uri="{FF2B5EF4-FFF2-40B4-BE49-F238E27FC236}">
                <a16:creationId xmlns:a16="http://schemas.microsoft.com/office/drawing/2014/main" id="{3D4AE224-1630-45C6-916E-E8A25DBDB14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2500" b="12500"/>
          <a:stretch>
            <a:fillRect/>
          </a:stretch>
        </p:blipFill>
        <p:spPr/>
      </p:pic>
      <p:sp>
        <p:nvSpPr>
          <p:cNvPr id="3" name="Tijdelijke aanduiding voor tekst 2">
            <a:extLst>
              <a:ext uri="{FF2B5EF4-FFF2-40B4-BE49-F238E27FC236}">
                <a16:creationId xmlns:a16="http://schemas.microsoft.com/office/drawing/2014/main" id="{ACD5A66C-099E-4A24-A1E9-42AC857E8C67}"/>
              </a:ext>
            </a:extLst>
          </p:cNvPr>
          <p:cNvSpPr>
            <a:spLocks noGrp="1"/>
          </p:cNvSpPr>
          <p:nvPr>
            <p:ph type="body" sz="quarter" idx="14"/>
          </p:nvPr>
        </p:nvSpPr>
        <p:spPr/>
        <p:txBody>
          <a:bodyPr/>
          <a:lstStyle/>
          <a:p>
            <a:endParaRPr lang="nl-NL"/>
          </a:p>
        </p:txBody>
      </p:sp>
      <p:sp>
        <p:nvSpPr>
          <p:cNvPr id="4" name="Tijdelijke aanduiding voor tekst 3">
            <a:extLst>
              <a:ext uri="{FF2B5EF4-FFF2-40B4-BE49-F238E27FC236}">
                <a16:creationId xmlns:a16="http://schemas.microsoft.com/office/drawing/2014/main" id="{943252B4-4C5D-4FDD-9714-901F0284D442}"/>
              </a:ext>
            </a:extLst>
          </p:cNvPr>
          <p:cNvSpPr>
            <a:spLocks noGrp="1"/>
          </p:cNvSpPr>
          <p:nvPr>
            <p:ph type="body" sz="quarter" idx="15"/>
          </p:nvPr>
        </p:nvSpPr>
        <p:spPr>
          <a:xfrm>
            <a:off x="0" y="0"/>
            <a:ext cx="9797143" cy="5192486"/>
          </a:xfrm>
        </p:spPr>
        <p:txBody>
          <a:bodyPr/>
          <a:lstStyle/>
          <a:p>
            <a:r>
              <a:rPr lang="nl-NL"/>
              <a:t>.</a:t>
            </a:r>
          </a:p>
        </p:txBody>
      </p:sp>
      <p:sp>
        <p:nvSpPr>
          <p:cNvPr id="6" name="Tijdelijke aanduiding voor tekst 5">
            <a:extLst>
              <a:ext uri="{FF2B5EF4-FFF2-40B4-BE49-F238E27FC236}">
                <a16:creationId xmlns:a16="http://schemas.microsoft.com/office/drawing/2014/main" id="{0AD8FE8D-36BD-41DD-BA6A-B8AB4CD07DD9}"/>
              </a:ext>
            </a:extLst>
          </p:cNvPr>
          <p:cNvSpPr>
            <a:spLocks noGrp="1"/>
          </p:cNvSpPr>
          <p:nvPr>
            <p:ph type="body" sz="quarter" idx="17"/>
          </p:nvPr>
        </p:nvSpPr>
        <p:spPr/>
        <p:txBody>
          <a:bodyPr>
            <a:normAutofit fontScale="25000" lnSpcReduction="20000"/>
          </a:bodyPr>
          <a:lstStyle/>
          <a:p>
            <a:endParaRPr lang="nl-NL"/>
          </a:p>
        </p:txBody>
      </p:sp>
      <p:sp>
        <p:nvSpPr>
          <p:cNvPr id="7" name="Titel 6">
            <a:extLst>
              <a:ext uri="{FF2B5EF4-FFF2-40B4-BE49-F238E27FC236}">
                <a16:creationId xmlns:a16="http://schemas.microsoft.com/office/drawing/2014/main" id="{76CB991C-3523-4798-8211-62F91592546C}"/>
              </a:ext>
            </a:extLst>
          </p:cNvPr>
          <p:cNvSpPr>
            <a:spLocks noGrp="1"/>
          </p:cNvSpPr>
          <p:nvPr>
            <p:ph type="title"/>
          </p:nvPr>
        </p:nvSpPr>
        <p:spPr/>
        <p:txBody>
          <a:bodyPr/>
          <a:lstStyle/>
          <a:p>
            <a:r>
              <a:rPr lang="en-US"/>
              <a:t>De </a:t>
            </a:r>
            <a:r>
              <a:rPr lang="en-US" err="1"/>
              <a:t>Transitievisie</a:t>
            </a:r>
            <a:r>
              <a:rPr lang="en-US"/>
              <a:t> </a:t>
            </a:r>
            <a:r>
              <a:rPr lang="en-US" err="1"/>
              <a:t>Warmte</a:t>
            </a:r>
            <a:r>
              <a:rPr lang="en-US"/>
              <a:t> </a:t>
            </a:r>
            <a:endParaRPr lang="nl-NL"/>
          </a:p>
        </p:txBody>
      </p:sp>
      <p:sp>
        <p:nvSpPr>
          <p:cNvPr id="9" name="Tijdelijke aanduiding voor tekst 8">
            <a:extLst>
              <a:ext uri="{FF2B5EF4-FFF2-40B4-BE49-F238E27FC236}">
                <a16:creationId xmlns:a16="http://schemas.microsoft.com/office/drawing/2014/main" id="{B9BE67AA-2D2A-48B6-815D-91E1CAB91E97}"/>
              </a:ext>
            </a:extLst>
          </p:cNvPr>
          <p:cNvSpPr>
            <a:spLocks noGrp="1"/>
          </p:cNvSpPr>
          <p:nvPr>
            <p:ph type="body" sz="quarter" idx="11"/>
          </p:nvPr>
        </p:nvSpPr>
        <p:spPr>
          <a:xfrm>
            <a:off x="576000" y="1624339"/>
            <a:ext cx="9073326" cy="3848400"/>
          </a:xfrm>
        </p:spPr>
        <p:txBody>
          <a:bodyPr>
            <a:normAutofit/>
          </a:bodyPr>
          <a:lstStyle/>
          <a:p>
            <a:r>
              <a:rPr lang="nl-NL" sz="2000"/>
              <a:t>Is een visie op hoe de overgang naar verwarming zonder aardgas eruit ziet. We kijken in welke wijken het logisch is om te starten voor 2030. Voor deze wijken geven we een voorlopig warmtealternatief.</a:t>
            </a:r>
          </a:p>
          <a:p>
            <a:endParaRPr lang="nl-NL" sz="2000"/>
          </a:p>
          <a:p>
            <a:r>
              <a:rPr lang="nl-NL" sz="2000"/>
              <a:t>Wordt elke vijf jaar herzien.</a:t>
            </a:r>
          </a:p>
        </p:txBody>
      </p:sp>
    </p:spTree>
    <p:extLst>
      <p:ext uri="{BB962C8B-B14F-4D97-AF65-F5344CB8AC3E}">
        <p14:creationId xmlns:p14="http://schemas.microsoft.com/office/powerpoint/2010/main" val="2912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descr="Tafel in een vergaderruimte">
            <a:extLst>
              <a:ext uri="{FF2B5EF4-FFF2-40B4-BE49-F238E27FC236}">
                <a16:creationId xmlns:a16="http://schemas.microsoft.com/office/drawing/2014/main" id="{CF7469A3-5854-455A-A119-6763F338B58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473" b="18473"/>
          <a:stretch/>
        </p:blipFill>
        <p:spPr>
          <a:xfrm>
            <a:off x="1" y="0"/>
            <a:ext cx="12192000" cy="6858000"/>
          </a:xfrm>
        </p:spPr>
      </p:pic>
      <p:sp>
        <p:nvSpPr>
          <p:cNvPr id="5" name="Titel 4">
            <a:extLst>
              <a:ext uri="{FF2B5EF4-FFF2-40B4-BE49-F238E27FC236}">
                <a16:creationId xmlns:a16="http://schemas.microsoft.com/office/drawing/2014/main" id="{66476C9F-4DF5-4531-8C20-47C2C8569112}"/>
              </a:ext>
            </a:extLst>
          </p:cNvPr>
          <p:cNvSpPr>
            <a:spLocks noGrp="1"/>
          </p:cNvSpPr>
          <p:nvPr>
            <p:ph type="ctrTitle"/>
          </p:nvPr>
        </p:nvSpPr>
        <p:spPr/>
        <p:txBody>
          <a:bodyPr/>
          <a:lstStyle/>
          <a:p>
            <a:r>
              <a:rPr lang="nl-NL" dirty="0"/>
              <a:t>Stand van zaken</a:t>
            </a:r>
          </a:p>
        </p:txBody>
      </p:sp>
      <p:sp>
        <p:nvSpPr>
          <p:cNvPr id="16" name="Tijdelijke aanduiding voor tekst 15">
            <a:extLst>
              <a:ext uri="{FF2B5EF4-FFF2-40B4-BE49-F238E27FC236}">
                <a16:creationId xmlns:a16="http://schemas.microsoft.com/office/drawing/2014/main" id="{0C44A48E-7A4B-4BD0-BB39-C2759C7CB571}"/>
              </a:ext>
            </a:extLst>
          </p:cNvPr>
          <p:cNvSpPr>
            <a:spLocks noGrp="1"/>
          </p:cNvSpPr>
          <p:nvPr>
            <p:ph type="body" sz="quarter" idx="16"/>
          </p:nvPr>
        </p:nvSpPr>
        <p:spPr/>
        <p:txBody>
          <a:bodyPr/>
          <a:lstStyle/>
          <a:p>
            <a:endParaRPr lang="nl-NL"/>
          </a:p>
        </p:txBody>
      </p:sp>
      <p:sp>
        <p:nvSpPr>
          <p:cNvPr id="14" name="Tijdelijke aanduiding voor tekst 13">
            <a:extLst>
              <a:ext uri="{FF2B5EF4-FFF2-40B4-BE49-F238E27FC236}">
                <a16:creationId xmlns:a16="http://schemas.microsoft.com/office/drawing/2014/main" id="{A2A865D9-E807-41DA-800A-FC35E9B1C293}"/>
              </a:ext>
            </a:extLst>
          </p:cNvPr>
          <p:cNvSpPr>
            <a:spLocks noGrp="1"/>
          </p:cNvSpPr>
          <p:nvPr>
            <p:ph type="body" sz="quarter" idx="14"/>
          </p:nvPr>
        </p:nvSpPr>
        <p:spPr/>
        <p:txBody>
          <a:bodyPr/>
          <a:lstStyle/>
          <a:p>
            <a:endParaRPr lang="nl-NL"/>
          </a:p>
        </p:txBody>
      </p:sp>
      <p:sp>
        <p:nvSpPr>
          <p:cNvPr id="15" name="Tijdelijke aanduiding voor tekst 14">
            <a:extLst>
              <a:ext uri="{FF2B5EF4-FFF2-40B4-BE49-F238E27FC236}">
                <a16:creationId xmlns:a16="http://schemas.microsoft.com/office/drawing/2014/main" id="{F744791B-B517-41CA-94A5-23C31830509B}"/>
              </a:ext>
            </a:extLst>
          </p:cNvPr>
          <p:cNvSpPr>
            <a:spLocks noGrp="1"/>
          </p:cNvSpPr>
          <p:nvPr>
            <p:ph type="body" sz="quarter" idx="15"/>
          </p:nvPr>
        </p:nvSpPr>
        <p:spPr/>
        <p:txBody>
          <a:bodyPr>
            <a:normAutofit fontScale="25000" lnSpcReduction="20000"/>
          </a:bodyPr>
          <a:lstStyle/>
          <a:p>
            <a:endParaRPr lang="nl-NL"/>
          </a:p>
        </p:txBody>
      </p:sp>
    </p:spTree>
    <p:extLst>
      <p:ext uri="{BB962C8B-B14F-4D97-AF65-F5344CB8AC3E}">
        <p14:creationId xmlns:p14="http://schemas.microsoft.com/office/powerpoint/2010/main" val="301164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Schematische weergave: waar staat de gemeente Zundert nu m.b.t. Aardgasvrij.">
            <a:extLst>
              <a:ext uri="{FF2B5EF4-FFF2-40B4-BE49-F238E27FC236}">
                <a16:creationId xmlns:a16="http://schemas.microsoft.com/office/drawing/2014/main" id="{9DA09A50-D584-4449-9912-1F3BFFEC73E8}"/>
              </a:ext>
            </a:extLst>
          </p:cNvPr>
          <p:cNvGraphicFramePr/>
          <p:nvPr>
            <p:extLst>
              <p:ext uri="{D42A27DB-BD31-4B8C-83A1-F6EECF244321}">
                <p14:modId xmlns:p14="http://schemas.microsoft.com/office/powerpoint/2010/main" val="378286155"/>
              </p:ext>
            </p:extLst>
          </p:nvPr>
        </p:nvGraphicFramePr>
        <p:xfrm>
          <a:off x="972758" y="905683"/>
          <a:ext cx="6667130" cy="5903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hthoek: afgeronde hoeken 11">
            <a:extLst>
              <a:ext uri="{FF2B5EF4-FFF2-40B4-BE49-F238E27FC236}">
                <a16:creationId xmlns:a16="http://schemas.microsoft.com/office/drawing/2014/main" id="{D934ADBB-0ECE-4883-B56B-917B91BEE622}"/>
              </a:ext>
            </a:extLst>
          </p:cNvPr>
          <p:cNvSpPr/>
          <p:nvPr/>
        </p:nvSpPr>
        <p:spPr>
          <a:xfrm>
            <a:off x="7806076" y="905683"/>
            <a:ext cx="425819" cy="523806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r>
              <a:rPr lang="nl-NL" sz="2000"/>
              <a:t>Begeleidingsgroep </a:t>
            </a:r>
          </a:p>
        </p:txBody>
      </p:sp>
      <p:sp>
        <p:nvSpPr>
          <p:cNvPr id="13" name="Rechthoek: afgeronde hoeken 12">
            <a:extLst>
              <a:ext uri="{FF2B5EF4-FFF2-40B4-BE49-F238E27FC236}">
                <a16:creationId xmlns:a16="http://schemas.microsoft.com/office/drawing/2014/main" id="{E41317F9-187D-470C-ADDF-4C3C31D82DFF}"/>
              </a:ext>
            </a:extLst>
          </p:cNvPr>
          <p:cNvSpPr/>
          <p:nvPr/>
        </p:nvSpPr>
        <p:spPr>
          <a:xfrm>
            <a:off x="8564271" y="849139"/>
            <a:ext cx="2013358" cy="10737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nl-NL" sz="1600"/>
              <a:t>Inwoners via enquête </a:t>
            </a:r>
          </a:p>
          <a:p>
            <a:pPr algn="ctr"/>
            <a:r>
              <a:rPr lang="nl-NL" sz="1600"/>
              <a:t>Raad via </a:t>
            </a:r>
            <a:r>
              <a:rPr lang="nl-NL" sz="1600" err="1"/>
              <a:t>Mentimenter</a:t>
            </a:r>
            <a:r>
              <a:rPr lang="nl-NL" sz="1600"/>
              <a:t> </a:t>
            </a:r>
          </a:p>
        </p:txBody>
      </p:sp>
      <p:sp>
        <p:nvSpPr>
          <p:cNvPr id="14" name="Rechthoek: afgeronde hoeken 13">
            <a:extLst>
              <a:ext uri="{FF2B5EF4-FFF2-40B4-BE49-F238E27FC236}">
                <a16:creationId xmlns:a16="http://schemas.microsoft.com/office/drawing/2014/main" id="{89E49432-46A9-4A35-A01D-5B5297669CD4}"/>
              </a:ext>
            </a:extLst>
          </p:cNvPr>
          <p:cNvSpPr/>
          <p:nvPr/>
        </p:nvSpPr>
        <p:spPr>
          <a:xfrm>
            <a:off x="8564271" y="3524716"/>
            <a:ext cx="2013358" cy="6601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nl-NL" sz="2000"/>
              <a:t>Raadsleden </a:t>
            </a:r>
          </a:p>
        </p:txBody>
      </p:sp>
      <p:sp>
        <p:nvSpPr>
          <p:cNvPr id="15" name="Rechthoek: afgeronde hoeken 14">
            <a:extLst>
              <a:ext uri="{FF2B5EF4-FFF2-40B4-BE49-F238E27FC236}">
                <a16:creationId xmlns:a16="http://schemas.microsoft.com/office/drawing/2014/main" id="{81EC2EB5-A321-47AE-814A-4D3AB389F7E1}"/>
              </a:ext>
            </a:extLst>
          </p:cNvPr>
          <p:cNvSpPr/>
          <p:nvPr/>
        </p:nvSpPr>
        <p:spPr>
          <a:xfrm>
            <a:off x="8564271" y="2822787"/>
            <a:ext cx="2013358" cy="6601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nl-NL" sz="2000"/>
              <a:t>Inwoners</a:t>
            </a:r>
          </a:p>
        </p:txBody>
      </p:sp>
      <p:sp>
        <p:nvSpPr>
          <p:cNvPr id="16" name="Rechthoek: afgeronde hoeken 15">
            <a:extLst>
              <a:ext uri="{FF2B5EF4-FFF2-40B4-BE49-F238E27FC236}">
                <a16:creationId xmlns:a16="http://schemas.microsoft.com/office/drawing/2014/main" id="{58E36FE5-F8C1-477C-A115-F5F4A197304D}"/>
              </a:ext>
            </a:extLst>
          </p:cNvPr>
          <p:cNvSpPr/>
          <p:nvPr/>
        </p:nvSpPr>
        <p:spPr>
          <a:xfrm>
            <a:off x="8564271" y="4781685"/>
            <a:ext cx="2013358" cy="660135"/>
          </a:xfrm>
          <a:prstGeom prst="roundRect">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nl-NL" sz="2000"/>
              <a:t>Inwoners</a:t>
            </a:r>
          </a:p>
        </p:txBody>
      </p:sp>
      <p:sp>
        <p:nvSpPr>
          <p:cNvPr id="17" name="Rechthoek: afgeronde hoeken 16">
            <a:extLst>
              <a:ext uri="{FF2B5EF4-FFF2-40B4-BE49-F238E27FC236}">
                <a16:creationId xmlns:a16="http://schemas.microsoft.com/office/drawing/2014/main" id="{46502495-B1A7-494F-A30F-549B296F9FA7}"/>
              </a:ext>
            </a:extLst>
          </p:cNvPr>
          <p:cNvSpPr/>
          <p:nvPr/>
        </p:nvSpPr>
        <p:spPr>
          <a:xfrm>
            <a:off x="8564271" y="5483614"/>
            <a:ext cx="2013358" cy="66013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nl-NL" sz="2000"/>
              <a:t>Raadsleden </a:t>
            </a:r>
          </a:p>
        </p:txBody>
      </p:sp>
      <p:sp>
        <p:nvSpPr>
          <p:cNvPr id="11" name="Rechthoek: afgeronde hoeken 10">
            <a:extLst>
              <a:ext uri="{FF2B5EF4-FFF2-40B4-BE49-F238E27FC236}">
                <a16:creationId xmlns:a16="http://schemas.microsoft.com/office/drawing/2014/main" id="{89F4F20F-0D03-4E7E-8164-D2FA642A1C05}"/>
              </a:ext>
              <a:ext uri="{C183D7F6-B498-43B3-948B-1728B52AA6E4}">
                <adec:decorative xmlns:adec="http://schemas.microsoft.com/office/drawing/2017/decorative" val="1"/>
              </a:ext>
            </a:extLst>
          </p:cNvPr>
          <p:cNvSpPr/>
          <p:nvPr/>
        </p:nvSpPr>
        <p:spPr>
          <a:xfrm>
            <a:off x="7806075" y="4781685"/>
            <a:ext cx="425819" cy="136206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endParaRPr lang="nl-NL" sz="2000"/>
          </a:p>
        </p:txBody>
      </p:sp>
      <p:sp>
        <p:nvSpPr>
          <p:cNvPr id="3" name="Titel 2">
            <a:extLst>
              <a:ext uri="{FF2B5EF4-FFF2-40B4-BE49-F238E27FC236}">
                <a16:creationId xmlns:a16="http://schemas.microsoft.com/office/drawing/2014/main" id="{0D01D9B0-0D67-4B08-93CE-26CA886DE79D}"/>
              </a:ext>
            </a:extLst>
          </p:cNvPr>
          <p:cNvSpPr>
            <a:spLocks noGrp="1"/>
          </p:cNvSpPr>
          <p:nvPr>
            <p:ph type="title"/>
          </p:nvPr>
        </p:nvSpPr>
        <p:spPr>
          <a:xfrm>
            <a:off x="590068" y="84345"/>
            <a:ext cx="9520500" cy="705321"/>
          </a:xfrm>
        </p:spPr>
        <p:txBody>
          <a:bodyPr/>
          <a:lstStyle/>
          <a:p>
            <a:r>
              <a:rPr lang="nl-NL" dirty="0"/>
              <a:t>Waar staan we nu?</a:t>
            </a:r>
          </a:p>
        </p:txBody>
      </p:sp>
    </p:spTree>
    <p:extLst>
      <p:ext uri="{BB962C8B-B14F-4D97-AF65-F5344CB8AC3E}">
        <p14:creationId xmlns:p14="http://schemas.microsoft.com/office/powerpoint/2010/main" val="19415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3">
            <a:extLst>
              <a:ext uri="{FF2B5EF4-FFF2-40B4-BE49-F238E27FC236}">
                <a16:creationId xmlns:a16="http://schemas.microsoft.com/office/drawing/2014/main" id="{CC299998-4BE4-4975-ABA6-8C9A6ABEF9D7}"/>
              </a:ext>
            </a:extLst>
          </p:cNvPr>
          <p:cNvSpPr txBox="1">
            <a:spLocks/>
          </p:cNvSpPr>
          <p:nvPr/>
        </p:nvSpPr>
        <p:spPr>
          <a:xfrm>
            <a:off x="728400" y="2086761"/>
            <a:ext cx="10368000" cy="3848400"/>
          </a:xfrm>
          <a:prstGeom prst="rect">
            <a:avLst/>
          </a:prstGeom>
        </p:spPr>
        <p:txBody>
          <a:bodyPr>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a:t>In overleg met het begeleidingsteam, raad en college van Zundert</a:t>
            </a:r>
          </a:p>
          <a:p>
            <a:pPr>
              <a:buNone/>
            </a:pPr>
            <a:endParaRPr lang="nl-NL" sz="2000"/>
          </a:p>
          <a:p>
            <a:r>
              <a:rPr lang="nl-NL" sz="2000"/>
              <a:t>Jullie (de bewoners) gaven aan:</a:t>
            </a:r>
          </a:p>
          <a:p>
            <a:pPr marL="342900" indent="-342900">
              <a:buFont typeface="Wingdings" panose="05000000000000000000" pitchFamily="2" charset="2"/>
              <a:buChar char="Ø"/>
            </a:pPr>
            <a:r>
              <a:rPr lang="nl-NL" sz="2000"/>
              <a:t>&gt; Behoefte aan duidelijke informatie</a:t>
            </a:r>
          </a:p>
          <a:p>
            <a:pPr marL="342900" indent="-342900">
              <a:buFont typeface="Wingdings" panose="05000000000000000000" pitchFamily="2" charset="2"/>
              <a:buChar char="Ø"/>
            </a:pPr>
            <a:r>
              <a:rPr lang="nl-NL" sz="2000"/>
              <a:t>&gt; Samenleving voelt geen urgentie om van het aardgas af te gaan</a:t>
            </a:r>
          </a:p>
          <a:p>
            <a:pPr marL="342900" indent="-342900">
              <a:buFont typeface="Wingdings" panose="05000000000000000000" pitchFamily="2" charset="2"/>
              <a:buChar char="Ø"/>
            </a:pPr>
            <a:r>
              <a:rPr lang="nl-NL" sz="2000"/>
              <a:t>&gt; Isoleren en energie besparen wordt wel breed gesteund</a:t>
            </a:r>
            <a:endParaRPr lang="nl-NL"/>
          </a:p>
        </p:txBody>
      </p:sp>
      <p:sp>
        <p:nvSpPr>
          <p:cNvPr id="2" name="Titel 1">
            <a:extLst>
              <a:ext uri="{FF2B5EF4-FFF2-40B4-BE49-F238E27FC236}">
                <a16:creationId xmlns:a16="http://schemas.microsoft.com/office/drawing/2014/main" id="{5BD548AD-6A05-4B02-B737-F40643B716A7}"/>
              </a:ext>
            </a:extLst>
          </p:cNvPr>
          <p:cNvSpPr>
            <a:spLocks noGrp="1"/>
          </p:cNvSpPr>
          <p:nvPr>
            <p:ph type="title"/>
          </p:nvPr>
        </p:nvSpPr>
        <p:spPr/>
        <p:txBody>
          <a:bodyPr/>
          <a:lstStyle/>
          <a:p>
            <a:r>
              <a:rPr lang="nl-NL" dirty="0"/>
              <a:t>Wat hebben we in de tussentijd</a:t>
            </a:r>
            <a:r>
              <a:rPr lang="nl-NL" baseline="0" dirty="0"/>
              <a:t> gedaan?</a:t>
            </a:r>
            <a:endParaRPr lang="nl-NL" dirty="0"/>
          </a:p>
        </p:txBody>
      </p:sp>
    </p:spTree>
    <p:extLst>
      <p:ext uri="{BB962C8B-B14F-4D97-AF65-F5344CB8AC3E}">
        <p14:creationId xmlns:p14="http://schemas.microsoft.com/office/powerpoint/2010/main" val="135490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descr="Het raadhuis van de gemeente Zundert.">
            <a:extLst>
              <a:ext uri="{FF2B5EF4-FFF2-40B4-BE49-F238E27FC236}">
                <a16:creationId xmlns:a16="http://schemas.microsoft.com/office/drawing/2014/main" id="{CF7469A3-5854-455A-A119-6763F338B58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500" b="12500"/>
          <a:stretch/>
        </p:blipFill>
        <p:spPr>
          <a:xfrm>
            <a:off x="1" y="0"/>
            <a:ext cx="12192000" cy="6858000"/>
          </a:xfrm>
        </p:spPr>
      </p:pic>
      <p:sp>
        <p:nvSpPr>
          <p:cNvPr id="5" name="Titel 4">
            <a:extLst>
              <a:ext uri="{FF2B5EF4-FFF2-40B4-BE49-F238E27FC236}">
                <a16:creationId xmlns:a16="http://schemas.microsoft.com/office/drawing/2014/main" id="{66476C9F-4DF5-4531-8C20-47C2C8569112}"/>
              </a:ext>
            </a:extLst>
          </p:cNvPr>
          <p:cNvSpPr>
            <a:spLocks noGrp="1"/>
          </p:cNvSpPr>
          <p:nvPr>
            <p:ph type="ctrTitle"/>
          </p:nvPr>
        </p:nvSpPr>
        <p:spPr/>
        <p:txBody>
          <a:bodyPr/>
          <a:lstStyle/>
          <a:p>
            <a:r>
              <a:rPr lang="nl-NL"/>
              <a:t>Inzoomen op Zundert</a:t>
            </a:r>
          </a:p>
        </p:txBody>
      </p:sp>
      <p:sp>
        <p:nvSpPr>
          <p:cNvPr id="16" name="Tijdelijke aanduiding voor tekst 15">
            <a:extLst>
              <a:ext uri="{FF2B5EF4-FFF2-40B4-BE49-F238E27FC236}">
                <a16:creationId xmlns:a16="http://schemas.microsoft.com/office/drawing/2014/main" id="{0C44A48E-7A4B-4BD0-BB39-C2759C7CB571}"/>
              </a:ext>
            </a:extLst>
          </p:cNvPr>
          <p:cNvSpPr>
            <a:spLocks noGrp="1"/>
          </p:cNvSpPr>
          <p:nvPr>
            <p:ph type="body" sz="quarter" idx="16"/>
          </p:nvPr>
        </p:nvSpPr>
        <p:spPr/>
        <p:txBody>
          <a:bodyPr/>
          <a:lstStyle/>
          <a:p>
            <a:endParaRPr lang="nl-NL"/>
          </a:p>
        </p:txBody>
      </p:sp>
      <p:sp>
        <p:nvSpPr>
          <p:cNvPr id="14" name="Tijdelijke aanduiding voor tekst 13">
            <a:extLst>
              <a:ext uri="{FF2B5EF4-FFF2-40B4-BE49-F238E27FC236}">
                <a16:creationId xmlns:a16="http://schemas.microsoft.com/office/drawing/2014/main" id="{A2A865D9-E807-41DA-800A-FC35E9B1C293}"/>
              </a:ext>
            </a:extLst>
          </p:cNvPr>
          <p:cNvSpPr>
            <a:spLocks noGrp="1"/>
          </p:cNvSpPr>
          <p:nvPr>
            <p:ph type="body" sz="quarter" idx="14"/>
          </p:nvPr>
        </p:nvSpPr>
        <p:spPr/>
        <p:txBody>
          <a:bodyPr/>
          <a:lstStyle/>
          <a:p>
            <a:endParaRPr lang="nl-NL"/>
          </a:p>
        </p:txBody>
      </p:sp>
      <p:sp>
        <p:nvSpPr>
          <p:cNvPr id="15" name="Tijdelijke aanduiding voor tekst 14">
            <a:extLst>
              <a:ext uri="{FF2B5EF4-FFF2-40B4-BE49-F238E27FC236}">
                <a16:creationId xmlns:a16="http://schemas.microsoft.com/office/drawing/2014/main" id="{F744791B-B517-41CA-94A5-23C31830509B}"/>
              </a:ext>
            </a:extLst>
          </p:cNvPr>
          <p:cNvSpPr>
            <a:spLocks noGrp="1"/>
          </p:cNvSpPr>
          <p:nvPr>
            <p:ph type="body" sz="quarter" idx="15"/>
          </p:nvPr>
        </p:nvSpPr>
        <p:spPr/>
        <p:txBody>
          <a:bodyPr>
            <a:normAutofit fontScale="25000" lnSpcReduction="20000"/>
          </a:bodyPr>
          <a:lstStyle/>
          <a:p>
            <a:endParaRPr lang="nl-NL"/>
          </a:p>
        </p:txBody>
      </p:sp>
      <p:sp>
        <p:nvSpPr>
          <p:cNvPr id="2" name="Tekstvak 1">
            <a:extLst>
              <a:ext uri="{FF2B5EF4-FFF2-40B4-BE49-F238E27FC236}">
                <a16:creationId xmlns:a16="http://schemas.microsoft.com/office/drawing/2014/main" id="{69D0380B-0E25-41E2-8596-7226E918BF09}"/>
              </a:ext>
            </a:extLst>
          </p:cNvPr>
          <p:cNvSpPr txBox="1"/>
          <p:nvPr/>
        </p:nvSpPr>
        <p:spPr>
          <a:xfrm>
            <a:off x="1" y="6858000"/>
            <a:ext cx="12192000" cy="230832"/>
          </a:xfrm>
          <a:prstGeom prst="rect">
            <a:avLst/>
          </a:prstGeom>
          <a:noFill/>
        </p:spPr>
        <p:txBody>
          <a:bodyPr wrap="square" rtlCol="0">
            <a:spAutoFit/>
          </a:bodyPr>
          <a:lstStyle/>
          <a:p>
            <a:r>
              <a:rPr lang="nl-NL" sz="900">
                <a:hlinkClick r:id="rId3" tooltip="https://es.wikipedia.org/wiki/Zundert"/>
              </a:rPr>
              <a:t>Deze foto</a:t>
            </a:r>
            <a:r>
              <a:rPr lang="nl-NL" sz="900"/>
              <a:t> van Onbekende auteur is gelicentieerd onder </a:t>
            </a:r>
            <a:r>
              <a:rPr lang="nl-NL" sz="900">
                <a:hlinkClick r:id="rId4" tooltip="https://creativecommons.org/licenses/by-sa/3.0/"/>
              </a:rPr>
              <a:t>CC BY-SA</a:t>
            </a:r>
            <a:endParaRPr lang="nl-NL" sz="900"/>
          </a:p>
        </p:txBody>
      </p:sp>
    </p:spTree>
    <p:extLst>
      <p:ext uri="{BB962C8B-B14F-4D97-AF65-F5344CB8AC3E}">
        <p14:creationId xmlns:p14="http://schemas.microsoft.com/office/powerpoint/2010/main" val="385585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DA4FECF-3748-4B2F-B2BB-DF58C879A363}"/>
              </a:ext>
            </a:extLst>
          </p:cNvPr>
          <p:cNvSpPr>
            <a:spLocks noGrp="1"/>
          </p:cNvSpPr>
          <p:nvPr>
            <p:ph type="title"/>
          </p:nvPr>
        </p:nvSpPr>
        <p:spPr>
          <a:xfrm>
            <a:off x="576000" y="884809"/>
            <a:ext cx="10366320" cy="494411"/>
          </a:xfrm>
        </p:spPr>
        <p:txBody>
          <a:bodyPr anchor="t">
            <a:noAutofit/>
          </a:bodyPr>
          <a:lstStyle/>
          <a:p>
            <a:r>
              <a:rPr lang="nl-NL" sz="3200"/>
              <a:t>Uitgangspunten Zundert </a:t>
            </a:r>
          </a:p>
        </p:txBody>
      </p:sp>
      <p:graphicFrame>
        <p:nvGraphicFramePr>
          <p:cNvPr id="7" name="Tijdelijke aanduiding voor tekst 3" descr="Uitgangspunten Zundert m.b.t. isoleren.">
            <a:extLst>
              <a:ext uri="{FF2B5EF4-FFF2-40B4-BE49-F238E27FC236}">
                <a16:creationId xmlns:a16="http://schemas.microsoft.com/office/drawing/2014/main" id="{B483D585-208F-44F3-9FCC-491E4BFECB8B}"/>
              </a:ext>
            </a:extLst>
          </p:cNvPr>
          <p:cNvGraphicFramePr/>
          <p:nvPr>
            <p:extLst>
              <p:ext uri="{D42A27DB-BD31-4B8C-83A1-F6EECF244321}">
                <p14:modId xmlns:p14="http://schemas.microsoft.com/office/powerpoint/2010/main" val="706943255"/>
              </p:ext>
            </p:extLst>
          </p:nvPr>
        </p:nvGraphicFramePr>
        <p:xfrm>
          <a:off x="2234318" y="1907260"/>
          <a:ext cx="8081962"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458586"/>
      </p:ext>
    </p:extLst>
  </p:cSld>
  <p:clrMapOvr>
    <a:masterClrMapping/>
  </p:clrMapOvr>
</p:sld>
</file>

<file path=ppt/theme/theme1.xml><?xml version="1.0" encoding="utf-8"?>
<a:theme xmlns:a="http://schemas.openxmlformats.org/drawingml/2006/main" name="DWA algemeen">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A presentatie 2017.potx" id="{0C7AD00F-B512-4B1C-A603-0A0D291FCE95}" vid="{D51705FC-6368-4727-86C3-8E9AA274AB91}"/>
    </a:ext>
  </a:extLst>
</a:theme>
</file>

<file path=ppt/theme/theme2.xml><?xml version="1.0" encoding="utf-8"?>
<a:theme xmlns:a="http://schemas.openxmlformats.org/drawingml/2006/main" name="DWA foto's">
  <a:themeElements>
    <a:clrScheme name="DWA">
      <a:dk1>
        <a:sysClr val="windowText" lastClr="000000"/>
      </a:dk1>
      <a:lt1>
        <a:sysClr val="window" lastClr="FFFFFF"/>
      </a:lt1>
      <a:dk2>
        <a:srgbClr val="000000"/>
      </a:dk2>
      <a:lt2>
        <a:srgbClr val="FFFFFF"/>
      </a:lt2>
      <a:accent1>
        <a:srgbClr val="009FE3"/>
      </a:accent1>
      <a:accent2>
        <a:srgbClr val="000000"/>
      </a:accent2>
      <a:accent3>
        <a:srgbClr val="84D0F0"/>
      </a:accent3>
      <a:accent4>
        <a:srgbClr val="757575"/>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A presentatie 2017.potx" id="{0C7AD00F-B512-4B1C-A603-0A0D291FCE95}" vid="{76F439F0-3466-421C-AC5E-E5199B1C9F44}"/>
    </a:ext>
  </a:extLst>
</a:theme>
</file>

<file path=ppt/theme/theme3.xml><?xml version="1.0" encoding="utf-8"?>
<a:theme xmlns:a="http://schemas.openxmlformats.org/drawingml/2006/main" name="Over DWA">
  <a:themeElements>
    <a:clrScheme name="DWA">
      <a:dk1>
        <a:sysClr val="windowText" lastClr="000000"/>
      </a:dk1>
      <a:lt1>
        <a:sysClr val="window" lastClr="FFFFFF"/>
      </a:lt1>
      <a:dk2>
        <a:srgbClr val="000000"/>
      </a:dk2>
      <a:lt2>
        <a:srgbClr val="FFFFFF"/>
      </a:lt2>
      <a:accent1>
        <a:srgbClr val="009FE3"/>
      </a:accent1>
      <a:accent2>
        <a:srgbClr val="000000"/>
      </a:accent2>
      <a:accent3>
        <a:srgbClr val="84D0F0"/>
      </a:accent3>
      <a:accent4>
        <a:srgbClr val="757575"/>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A presentatie 2017.potx" id="{0C7AD00F-B512-4B1C-A603-0A0D291FCE95}" vid="{67D5316C-5241-4391-A62A-31753DB7EFEC}"/>
    </a:ext>
  </a:extLst>
</a:theme>
</file>

<file path=ppt/theme/theme4.xml><?xml version="1.0" encoding="utf-8"?>
<a:theme xmlns:a="http://schemas.openxmlformats.org/drawingml/2006/main" name="1_DWA algemeen">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A presentatie 2017.potx" id="{0C7AD00F-B512-4B1C-A603-0A0D291FCE95}" vid="{D51705FC-6368-4727-86C3-8E9AA274AB91}"/>
    </a:ext>
  </a:extLst>
</a:theme>
</file>

<file path=ppt/theme/theme5.xml><?xml version="1.0" encoding="utf-8"?>
<a:theme xmlns:a="http://schemas.openxmlformats.org/drawingml/2006/main" name="Kantoorthema">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D83BC10B86F4490F75521EB6E9F88" ma:contentTypeVersion="4" ma:contentTypeDescription="Create a new document." ma:contentTypeScope="" ma:versionID="32e80b86d4186e5fcb722623a0fe0feb">
  <xsd:schema xmlns:xsd="http://www.w3.org/2001/XMLSchema" xmlns:xs="http://www.w3.org/2001/XMLSchema" xmlns:p="http://schemas.microsoft.com/office/2006/metadata/properties" xmlns:ns2="838350e8-b189-4c4b-88f1-dd56c11c129d" xmlns:ns3="f80a108f-094e-4f11-b943-e2a5d77bd496" targetNamespace="http://schemas.microsoft.com/office/2006/metadata/properties" ma:root="true" ma:fieldsID="5335cd6cd157e689927ffbaaf0099cb7" ns2:_="" ns3:_="">
    <xsd:import namespace="838350e8-b189-4c4b-88f1-dd56c11c129d"/>
    <xsd:import namespace="f80a108f-094e-4f11-b943-e2a5d77bd4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350e8-b189-4c4b-88f1-dd56c11c1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0a108f-094e-4f11-b943-e2a5d77bd4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6D52E-4FCA-472A-8742-38C64D0F423D}">
  <ds:schemaRefs>
    <ds:schemaRef ds:uri="838350e8-b189-4c4b-88f1-dd56c11c129d"/>
    <ds:schemaRef ds:uri="f80a108f-094e-4f11-b943-e2a5d77bd4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263135-0508-4511-94E9-BD39888C80E9}">
  <ds:schemaRefs>
    <ds:schemaRef ds:uri="http://purl.org/dc/dcmitype/"/>
    <ds:schemaRef ds:uri="http://schemas.microsoft.com/office/2006/documentManagement/types"/>
    <ds:schemaRef ds:uri="http://purl.org/dc/elements/1.1/"/>
    <ds:schemaRef ds:uri="http://schemas.microsoft.com/office/2006/metadata/properties"/>
    <ds:schemaRef ds:uri="838350e8-b189-4c4b-88f1-dd56c11c129d"/>
    <ds:schemaRef ds:uri="http://purl.org/dc/terms/"/>
    <ds:schemaRef ds:uri="f80a108f-094e-4f11-b943-e2a5d77bd496"/>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CDCD9A-B2A4-4539-81BE-26A7433BB9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1154</Words>
  <Application>Microsoft Office PowerPoint</Application>
  <PresentationFormat>Breedbeeld</PresentationFormat>
  <Paragraphs>174</Paragraphs>
  <Slides>19</Slides>
  <Notes>14</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19</vt:i4>
      </vt:variant>
    </vt:vector>
  </HeadingPairs>
  <TitlesOfParts>
    <vt:vector size="28" baseType="lpstr">
      <vt:lpstr>inherit</vt:lpstr>
      <vt:lpstr>Wingdings</vt:lpstr>
      <vt:lpstr>Times New Roman</vt:lpstr>
      <vt:lpstr>Roboto</vt:lpstr>
      <vt:lpstr>Arial</vt:lpstr>
      <vt:lpstr>DWA algemeen</vt:lpstr>
      <vt:lpstr>DWA foto's</vt:lpstr>
      <vt:lpstr>Over DWA</vt:lpstr>
      <vt:lpstr>1_DWA algemeen</vt:lpstr>
      <vt:lpstr>De eerste stappen naar een aardgasvrij Zundert in 2050</vt:lpstr>
      <vt:lpstr>Agenda</vt:lpstr>
      <vt:lpstr>Waarom een Transitievisie Warmte?</vt:lpstr>
      <vt:lpstr>De Transitievisie Warmte </vt:lpstr>
      <vt:lpstr>Stand van zaken</vt:lpstr>
      <vt:lpstr>Waar staan we nu?</vt:lpstr>
      <vt:lpstr>Wat hebben we in de tussentijd gedaan?</vt:lpstr>
      <vt:lpstr>Inzoomen op Zundert</vt:lpstr>
      <vt:lpstr>Uitgangspunten Zundert </vt:lpstr>
      <vt:lpstr>Technisch onderzoek gemeente Zundert</vt:lpstr>
      <vt:lpstr>Meekoppelkansen </vt:lpstr>
      <vt:lpstr>Gemeentebrede isolatiestrategie</vt:lpstr>
      <vt:lpstr>Wat betekent dit voor Zundert?</vt:lpstr>
      <vt:lpstr>Hoe kijkt u aan tegen  de warmtetransitie?</vt:lpstr>
      <vt:lpstr>Een aantal vragen aan u </vt:lpstr>
      <vt:lpstr>Doorkijk en vervolg</vt:lpstr>
      <vt:lpstr>Hoe gaan wij verder nu verder?</vt:lpstr>
      <vt:lpstr>Hoe kunt u nu verder?</vt:lpstr>
      <vt:lpstr>Wij maken duurzaamheid werkend.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weg naar een aardgasvrije gemeente Zundert</dc:title>
  <dc:subject>Presentatie voor de inwonersavond 'Aardgasvrij wonen' van 21 juni 2021</dc:subject>
  <dc:creator>DWA</dc:creator>
  <cp:lastModifiedBy>Didier van Aert</cp:lastModifiedBy>
  <cp:revision>2</cp:revision>
  <dcterms:created xsi:type="dcterms:W3CDTF">2021-02-12T14:21:40Z</dcterms:created>
  <dcterms:modified xsi:type="dcterms:W3CDTF">2021-06-30T08:40:17Z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0x01010077ED83BC10B86F4490F75521EB6E9F88</vt:lpwstr>
  </property>
  <property fmtid="{D5CDD505-2E9C-101B-9397-08002B2CF9AE}" pid="3" name="Taal">
    <vt:lpwstr>Nederlands</vt:lpwstr>
  </property>
</Properties>
</file>